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550" r:id="rId2"/>
    <p:sldId id="549" r:id="rId3"/>
    <p:sldId id="320" r:id="rId4"/>
    <p:sldId id="475" r:id="rId5"/>
    <p:sldId id="322" r:id="rId6"/>
    <p:sldId id="486" r:id="rId7"/>
    <p:sldId id="323" r:id="rId8"/>
    <p:sldId id="476" r:id="rId9"/>
    <p:sldId id="324" r:id="rId10"/>
    <p:sldId id="487" r:id="rId11"/>
    <p:sldId id="325" r:id="rId12"/>
    <p:sldId id="328" r:id="rId13"/>
    <p:sldId id="326" r:id="rId14"/>
    <p:sldId id="488" r:id="rId15"/>
    <p:sldId id="329" r:id="rId16"/>
    <p:sldId id="327" r:id="rId17"/>
    <p:sldId id="489" r:id="rId18"/>
    <p:sldId id="330" r:id="rId19"/>
    <p:sldId id="473" r:id="rId20"/>
    <p:sldId id="331" r:id="rId21"/>
    <p:sldId id="490" r:id="rId22"/>
    <p:sldId id="332" r:id="rId23"/>
    <p:sldId id="474" r:id="rId24"/>
    <p:sldId id="334" r:id="rId25"/>
    <p:sldId id="491" r:id="rId26"/>
    <p:sldId id="335" r:id="rId27"/>
    <p:sldId id="337" r:id="rId28"/>
    <p:sldId id="336" r:id="rId29"/>
    <p:sldId id="492" r:id="rId30"/>
    <p:sldId id="339" r:id="rId31"/>
    <p:sldId id="338" r:id="rId32"/>
    <p:sldId id="340" r:id="rId33"/>
    <p:sldId id="448" r:id="rId34"/>
    <p:sldId id="341" r:id="rId35"/>
    <p:sldId id="345" r:id="rId36"/>
    <p:sldId id="342" r:id="rId37"/>
    <p:sldId id="508" r:id="rId38"/>
    <p:sldId id="346" r:id="rId39"/>
    <p:sldId id="344" r:id="rId40"/>
    <p:sldId id="464" r:id="rId41"/>
    <p:sldId id="494" r:id="rId42"/>
    <p:sldId id="347" r:id="rId43"/>
    <p:sldId id="352" r:id="rId44"/>
    <p:sldId id="351" r:id="rId45"/>
    <p:sldId id="348" r:id="rId46"/>
    <p:sldId id="495" r:id="rId47"/>
    <p:sldId id="357" r:id="rId48"/>
    <p:sldId id="353" r:id="rId49"/>
    <p:sldId id="446" r:id="rId50"/>
    <p:sldId id="551" r:id="rId51"/>
    <p:sldId id="540" r:id="rId52"/>
    <p:sldId id="548" r:id="rId53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y Charrois" initials="CC" lastIdx="1" clrIdx="0">
    <p:extLst>
      <p:ext uri="{19B8F6BF-5375-455C-9EA6-DF929625EA0E}">
        <p15:presenceInfo xmlns:p15="http://schemas.microsoft.com/office/powerpoint/2012/main" userId="Cathy Charro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9"/>
    <a:srgbClr val="FFF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FB3F8-43C3-0D39-E901-BBF3863E55A8}" v="6" dt="2020-04-07T17:08:33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1203" autoAdjust="0"/>
  </p:normalViewPr>
  <p:slideViewPr>
    <p:cSldViewPr snapToGrid="0">
      <p:cViewPr varScale="1">
        <p:scale>
          <a:sx n="67" d="100"/>
          <a:sy n="67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144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rois Cathy" userId="S::charroisc@csrn.qc.ca::7fa42e17-41e7-4caa-a72a-b5dd7167fe54" providerId="AD" clId="Web-{073FB3F8-43C3-0D39-E901-BBF3863E55A8}"/>
    <pc:docChg chg="modSld">
      <pc:chgData name="Charrois Cathy" userId="S::charroisc@csrn.qc.ca::7fa42e17-41e7-4caa-a72a-b5dd7167fe54" providerId="AD" clId="Web-{073FB3F8-43C3-0D39-E901-BBF3863E55A8}" dt="2020-04-07T17:08:33.539" v="5" actId="20577"/>
      <pc:docMkLst>
        <pc:docMk/>
      </pc:docMkLst>
      <pc:sldChg chg="modSp">
        <pc:chgData name="Charrois Cathy" userId="S::charroisc@csrn.qc.ca::7fa42e17-41e7-4caa-a72a-b5dd7167fe54" providerId="AD" clId="Web-{073FB3F8-43C3-0D39-E901-BBF3863E55A8}" dt="2020-04-07T17:08:33.539" v="5" actId="20577"/>
        <pc:sldMkLst>
          <pc:docMk/>
          <pc:sldMk cId="0" sldId="549"/>
        </pc:sldMkLst>
        <pc:spChg chg="mod">
          <ac:chgData name="Charrois Cathy" userId="S::charroisc@csrn.qc.ca::7fa42e17-41e7-4caa-a72a-b5dd7167fe54" providerId="AD" clId="Web-{073FB3F8-43C3-0D39-E901-BBF3863E55A8}" dt="2020-04-07T17:08:33.539" v="5" actId="20577"/>
          <ac:spMkLst>
            <pc:docMk/>
            <pc:sldMk cId="0" sldId="549"/>
            <ac:spMk id="1126" creationId="{E017C1F4-ED90-4A67-8B1C-27B5701EA4EE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0T13:13:10.189" idx="1">
    <p:pos x="7680" y="-13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17529-2DDD-4DED-94CC-61FA1BE09D3C}" type="datetimeFigureOut">
              <a:rPr lang="fr-CA" smtClean="0"/>
              <a:t>2020-04-10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0A4C-997B-46B3-AEF6-3A6C38909B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544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D3D777-374E-4DDA-B1AE-B284425A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E6AD-5F4D-4695-887F-8270511E1E20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AEB240-EC2D-47E2-B3BB-0B5F6656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8A4E7A-45AB-4DAD-A86A-BB0951D3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F289-1DCB-412F-AB46-59078E83580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6201579"/>
      </p:ext>
    </p:extLst>
  </p:cSld>
  <p:clrMapOvr>
    <a:masterClrMapping/>
  </p:clrMapOvr>
  <p:transition spd="slow"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E761AD-3E0B-4293-AE30-4491B25C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1A60-F1DB-45E2-872E-8A670CDA3C8A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359B26-D662-4369-B33B-860EB256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56DF73-30F0-40C6-882C-3E91476C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2AD1-20BE-45ED-AF94-8F2E1427C35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9837556"/>
      </p:ext>
    </p:extLst>
  </p:cSld>
  <p:clrMapOvr>
    <a:masterClrMapping/>
  </p:clrMapOvr>
  <p:transition spd="slow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F8078-376C-4567-A78B-925AA82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2749-E05D-45AA-856D-75FC60371817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F3776-F3D3-4D90-B9CC-E30743F0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E6B3F9-8CDD-432A-A0BF-B665BA98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652F-571A-4A83-B429-61FB2AE5676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914801"/>
      </p:ext>
    </p:extLst>
  </p:cSld>
  <p:clrMapOvr>
    <a:masterClrMapping/>
  </p:clrMapOvr>
  <p:transition spd="slow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EC3B21-7EDD-42EE-AC2A-A7A87AC7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5E9B-FC72-4EE8-851C-BE9F76AF6575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A6F753-0A53-49B7-8158-B9D9A182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A332B-BFE4-46E5-9162-A95AF4AA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B31C-10EF-49A0-BD9D-17E2257F520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3525669"/>
      </p:ext>
    </p:extLst>
  </p:cSld>
  <p:clrMapOvr>
    <a:masterClrMapping/>
  </p:clrMapOvr>
  <p:transition spd="slow"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009EE2-FE98-4BD5-AE2F-07DCF87C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AA82-0ED7-4AB3-8401-79FC2CA211C9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DD583-543D-4C2D-91F7-005A62A9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1B3120-4C6D-44B5-AE3B-33A8909C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95F1-C117-4BCF-B931-CF6E2954B0F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3537972"/>
      </p:ext>
    </p:extLst>
  </p:cSld>
  <p:clrMapOvr>
    <a:masterClrMapping/>
  </p:clrMapOvr>
  <p:transition spd="slow"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CBCD853-26D9-402B-B207-F2FE0711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5551-5684-4A32-83FA-2D27CAFB24DC}" type="datetime1">
              <a:rPr lang="fr-CA" smtClean="0"/>
              <a:t>2020-04-10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FE5962C-048F-43A7-B257-2EBEAFEF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77E308A-2755-4A0B-8F2C-AB03A48C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F97A-9655-41B2-BD2E-31B28040831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1270533"/>
      </p:ext>
    </p:extLst>
  </p:cSld>
  <p:clrMapOvr>
    <a:masterClrMapping/>
  </p:clrMapOvr>
  <p:transition spd="slow"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3F616E4-EA00-4D91-8D61-B892277E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0484-1053-4370-AADB-036BD4683403}" type="datetime1">
              <a:rPr lang="fr-CA" smtClean="0"/>
              <a:t>2020-04-10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AC7FDB6-6824-4278-AAAB-A390C55C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C1B07F7-57E1-47AB-A9FE-2026BF16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AB2B-2433-4CB1-AD6F-BEC7FDB360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414010"/>
      </p:ext>
    </p:extLst>
  </p:cSld>
  <p:clrMapOvr>
    <a:masterClrMapping/>
  </p:clrMapOvr>
  <p:transition spd="slow"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CF407CE-F6AF-4B1D-9A51-51EE8415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558E-44E3-4317-892C-15214FCD9510}" type="datetime1">
              <a:rPr lang="fr-CA" smtClean="0"/>
              <a:t>2020-04-10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D2F6041-38A4-4B7D-AA0D-EC69D6EC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A7137C1-57A5-4E64-BCBB-4719B076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69B2-C0FD-4DF2-A88C-ADAD4CC71DF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3188697"/>
      </p:ext>
    </p:extLst>
  </p:cSld>
  <p:clrMapOvr>
    <a:masterClrMapping/>
  </p:clrMapOvr>
  <p:transition spd="slow"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095C25D-F6BB-4629-AA14-623C4791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CE10-C72B-4E82-A4B0-C05F38CFAE8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FCBB26A-EDBD-47B6-9B69-21086815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1B3BC63-276F-413A-8942-12DF958F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CEC2-34F5-48D5-990C-D331D521064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3578501"/>
      </p:ext>
    </p:extLst>
  </p:cSld>
  <p:clrMapOvr>
    <a:masterClrMapping/>
  </p:clrMapOvr>
  <p:transition spd="slow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B24511E-7A7F-4922-B2D0-742D33B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FE7A-1B10-41AD-BB53-616B8DE3906B}" type="datetime1">
              <a:rPr lang="fr-CA" smtClean="0"/>
              <a:t>2020-04-10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B6649A3-53EB-4C2B-A23F-7D71B5DE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035F0E2-66A5-456B-9E76-1788A204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34DC-302C-46D2-B326-E84BD6D33F9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132063"/>
      </p:ext>
    </p:extLst>
  </p:cSld>
  <p:clrMapOvr>
    <a:masterClrMapping/>
  </p:clrMapOvr>
  <p:transition spd="slow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E42DDE1-5C95-4275-905A-D7D6BFA8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6FBD-C46A-46C4-8178-2188D5DC345A}" type="datetime1">
              <a:rPr lang="fr-CA" smtClean="0"/>
              <a:t>2020-04-10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2C1E650-71C4-47F5-B025-2D77B875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2A6A100-5763-4F0E-B7F6-3944CF3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2F73-8863-4616-8AB3-EFF81781046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3637282"/>
      </p:ext>
    </p:extLst>
  </p:cSld>
  <p:clrMapOvr>
    <a:masterClrMapping/>
  </p:clrMapOvr>
  <p:transition spd="slow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79E32DC-C9EB-4183-957B-4575CAC1E1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9A96F61B-39DE-4458-951E-3862E4DAC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9660B0-0727-432E-A5C1-2779EB3F3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11580-4BE0-453F-8712-73E7420A7383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5C883-3839-4E69-B2D4-0DF98248D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27A48E-9F2C-4527-A50D-CCAF8A557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D1E8BB-F3A8-4670-B842-0D210ACA16C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/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comments" Target="../comments/comment1.xml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s://www.whimsyclips.com/" TargetMode="External"/><Relationship Id="rId2" Type="http://schemas.openxmlformats.org/officeDocument/2006/relationships/hyperlink" Target="http://thecreativechalkboard.blogspot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hyperlink" Target="http://www.edu-clip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324DD7E-46F2-4E42-B61A-F817B833CA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6297" y="-2727833"/>
            <a:ext cx="6989674" cy="12192003"/>
          </a:xfrm>
          <a:prstGeom prst="rect">
            <a:avLst/>
          </a:prstGeom>
        </p:spPr>
      </p:pic>
      <p:grpSp>
        <p:nvGrpSpPr>
          <p:cNvPr id="2052" name="Groupe 25">
            <a:extLst>
              <a:ext uri="{FF2B5EF4-FFF2-40B4-BE49-F238E27FC236}">
                <a16:creationId xmlns:a16="http://schemas.microsoft.com/office/drawing/2014/main" id="{F4F75FE7-DF09-4A1C-A8D4-CB04DA9E1286}"/>
              </a:ext>
            </a:extLst>
          </p:cNvPr>
          <p:cNvGrpSpPr>
            <a:grpSpLocks/>
          </p:cNvGrpSpPr>
          <p:nvPr/>
        </p:nvGrpSpPr>
        <p:grpSpPr bwMode="auto">
          <a:xfrm rot="21127437">
            <a:off x="1090476" y="1226718"/>
            <a:ext cx="5625851" cy="1577166"/>
            <a:chOff x="1399880" y="288995"/>
            <a:chExt cx="8748604" cy="2441571"/>
          </a:xfrm>
        </p:grpSpPr>
        <p:pic>
          <p:nvPicPr>
            <p:cNvPr id="2072" name="Image 5">
              <a:extLst>
                <a:ext uri="{FF2B5EF4-FFF2-40B4-BE49-F238E27FC236}">
                  <a16:creationId xmlns:a16="http://schemas.microsoft.com/office/drawing/2014/main" id="{F9037B07-63DB-4B23-A339-336A93EBC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0851">
              <a:off x="1399880" y="431575"/>
              <a:ext cx="1757467" cy="182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Image 7">
              <a:extLst>
                <a:ext uri="{FF2B5EF4-FFF2-40B4-BE49-F238E27FC236}">
                  <a16:creationId xmlns:a16="http://schemas.microsoft.com/office/drawing/2014/main" id="{30898442-3F00-434D-8E17-324738409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460" y="718440"/>
              <a:ext cx="1335009" cy="142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Image 8">
              <a:extLst>
                <a:ext uri="{FF2B5EF4-FFF2-40B4-BE49-F238E27FC236}">
                  <a16:creationId xmlns:a16="http://schemas.microsoft.com/office/drawing/2014/main" id="{6D4196BC-CF76-470D-94D7-7F20B7F5B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831" y="288995"/>
              <a:ext cx="1595129" cy="19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Image 9">
              <a:extLst>
                <a:ext uri="{FF2B5EF4-FFF2-40B4-BE49-F238E27FC236}">
                  <a16:creationId xmlns:a16="http://schemas.microsoft.com/office/drawing/2014/main" id="{C3AA5A5A-9DAA-47E4-B72D-AC6FEC6E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642" y="551319"/>
              <a:ext cx="1432103" cy="15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Image 10">
              <a:extLst>
                <a:ext uri="{FF2B5EF4-FFF2-40B4-BE49-F238E27FC236}">
                  <a16:creationId xmlns:a16="http://schemas.microsoft.com/office/drawing/2014/main" id="{B2455C00-04A2-4573-9590-160D93507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431">
              <a:off x="6623237" y="681199"/>
              <a:ext cx="1728040" cy="15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Image 11">
              <a:extLst>
                <a:ext uri="{FF2B5EF4-FFF2-40B4-BE49-F238E27FC236}">
                  <a16:creationId xmlns:a16="http://schemas.microsoft.com/office/drawing/2014/main" id="{9C6F9C4A-E75B-4FA7-9B2B-E7C5D5AFD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691" y="608447"/>
              <a:ext cx="1560565" cy="212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Image 12">
              <a:extLst>
                <a:ext uri="{FF2B5EF4-FFF2-40B4-BE49-F238E27FC236}">
                  <a16:creationId xmlns:a16="http://schemas.microsoft.com/office/drawing/2014/main" id="{D2B0229B-6B58-47B1-9C04-70BD39FA1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0717">
              <a:off x="8813475" y="644109"/>
              <a:ext cx="1335009" cy="142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e 26">
            <a:extLst>
              <a:ext uri="{FF2B5EF4-FFF2-40B4-BE49-F238E27FC236}">
                <a16:creationId xmlns:a16="http://schemas.microsoft.com/office/drawing/2014/main" id="{764D83DD-898E-4BB7-BF40-E36C33D45C5A}"/>
              </a:ext>
            </a:extLst>
          </p:cNvPr>
          <p:cNvGrpSpPr>
            <a:grpSpLocks/>
          </p:cNvGrpSpPr>
          <p:nvPr/>
        </p:nvGrpSpPr>
        <p:grpSpPr bwMode="auto">
          <a:xfrm>
            <a:off x="4450771" y="2844835"/>
            <a:ext cx="1630362" cy="1562286"/>
            <a:chOff x="4858247" y="2154609"/>
            <a:chExt cx="2730494" cy="2082281"/>
          </a:xfrm>
        </p:grpSpPr>
        <p:pic>
          <p:nvPicPr>
            <p:cNvPr id="2070" name="Image 13">
              <a:extLst>
                <a:ext uri="{FF2B5EF4-FFF2-40B4-BE49-F238E27FC236}">
                  <a16:creationId xmlns:a16="http://schemas.microsoft.com/office/drawing/2014/main" id="{8D8BBB3A-DE8E-4182-9479-B10421B2B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247" y="2762564"/>
              <a:ext cx="1335009" cy="142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Image 14">
              <a:extLst>
                <a:ext uri="{FF2B5EF4-FFF2-40B4-BE49-F238E27FC236}">
                  <a16:creationId xmlns:a16="http://schemas.microsoft.com/office/drawing/2014/main" id="{7C524E8A-5439-4522-91E7-13D40D66B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421" y="2154609"/>
              <a:ext cx="1787320" cy="208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" name="Groupe 27">
            <a:extLst>
              <a:ext uri="{FF2B5EF4-FFF2-40B4-BE49-F238E27FC236}">
                <a16:creationId xmlns:a16="http://schemas.microsoft.com/office/drawing/2014/main" id="{2594647C-18F7-4868-9295-CA8E887B506D}"/>
              </a:ext>
            </a:extLst>
          </p:cNvPr>
          <p:cNvGrpSpPr>
            <a:grpSpLocks/>
          </p:cNvGrpSpPr>
          <p:nvPr/>
        </p:nvGrpSpPr>
        <p:grpSpPr bwMode="auto">
          <a:xfrm>
            <a:off x="1993123" y="4496553"/>
            <a:ext cx="6813715" cy="1654953"/>
            <a:chOff x="385655" y="3790460"/>
            <a:chExt cx="10442166" cy="3020271"/>
          </a:xfrm>
        </p:grpSpPr>
        <p:pic>
          <p:nvPicPr>
            <p:cNvPr id="2059" name="Image 6">
              <a:extLst>
                <a:ext uri="{FF2B5EF4-FFF2-40B4-BE49-F238E27FC236}">
                  <a16:creationId xmlns:a16="http://schemas.microsoft.com/office/drawing/2014/main" id="{D4C3B9AE-0627-4E85-A967-BE6DE827A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099" y="4816483"/>
              <a:ext cx="1328481" cy="142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Image 15">
              <a:extLst>
                <a:ext uri="{FF2B5EF4-FFF2-40B4-BE49-F238E27FC236}">
                  <a16:creationId xmlns:a16="http://schemas.microsoft.com/office/drawing/2014/main" id="{93D37257-0F5C-4E93-85DF-120E32849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55" y="4347386"/>
              <a:ext cx="1625034" cy="246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Image 16">
              <a:extLst>
                <a:ext uri="{FF2B5EF4-FFF2-40B4-BE49-F238E27FC236}">
                  <a16:creationId xmlns:a16="http://schemas.microsoft.com/office/drawing/2014/main" id="{60826145-FB92-4E84-8527-E9C9C7D0E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009" y="4320757"/>
              <a:ext cx="868180" cy="113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Image 17">
              <a:extLst>
                <a:ext uri="{FF2B5EF4-FFF2-40B4-BE49-F238E27FC236}">
                  <a16:creationId xmlns:a16="http://schemas.microsoft.com/office/drawing/2014/main" id="{299FF4A6-6EB0-4301-B057-5ABCC10F4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1991">
              <a:off x="2973598" y="4770626"/>
              <a:ext cx="1609741" cy="191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Image 18">
              <a:extLst>
                <a:ext uri="{FF2B5EF4-FFF2-40B4-BE49-F238E27FC236}">
                  <a16:creationId xmlns:a16="http://schemas.microsoft.com/office/drawing/2014/main" id="{EC0FFD83-C1CD-4CCB-B285-BEF4AD7A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89808">
              <a:off x="4136149" y="4682020"/>
              <a:ext cx="1591840" cy="189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Image 19">
              <a:extLst>
                <a:ext uri="{FF2B5EF4-FFF2-40B4-BE49-F238E27FC236}">
                  <a16:creationId xmlns:a16="http://schemas.microsoft.com/office/drawing/2014/main" id="{DC22520C-9BCD-48B4-BB0C-1605B3EA1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48799">
              <a:off x="5092018" y="4709575"/>
              <a:ext cx="1520669" cy="139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Image 20">
              <a:extLst>
                <a:ext uri="{FF2B5EF4-FFF2-40B4-BE49-F238E27FC236}">
                  <a16:creationId xmlns:a16="http://schemas.microsoft.com/office/drawing/2014/main" id="{B8BF2601-2F53-4387-BB8C-D1EC7954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52634">
              <a:off x="5905193" y="4736924"/>
              <a:ext cx="1335009" cy="142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Image 21">
              <a:extLst>
                <a:ext uri="{FF2B5EF4-FFF2-40B4-BE49-F238E27FC236}">
                  <a16:creationId xmlns:a16="http://schemas.microsoft.com/office/drawing/2014/main" id="{55ED51F7-2F51-452A-861C-B064AFC76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4789">
              <a:off x="6860423" y="4708028"/>
              <a:ext cx="1384211" cy="14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Image 22">
              <a:extLst>
                <a:ext uri="{FF2B5EF4-FFF2-40B4-BE49-F238E27FC236}">
                  <a16:creationId xmlns:a16="http://schemas.microsoft.com/office/drawing/2014/main" id="{DB383B11-BB75-4DF7-830B-B2E0A64B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1064">
              <a:off x="7696630" y="4450580"/>
              <a:ext cx="1428686" cy="172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Image 23">
              <a:extLst>
                <a:ext uri="{FF2B5EF4-FFF2-40B4-BE49-F238E27FC236}">
                  <a16:creationId xmlns:a16="http://schemas.microsoft.com/office/drawing/2014/main" id="{C2DB827B-1DFF-433D-A594-9D815C0B3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1460">
              <a:off x="8691380" y="4755621"/>
              <a:ext cx="1219470" cy="130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Image 24">
              <a:extLst>
                <a:ext uri="{FF2B5EF4-FFF2-40B4-BE49-F238E27FC236}">
                  <a16:creationId xmlns:a16="http://schemas.microsoft.com/office/drawing/2014/main" id="{0D42B749-5BAA-4CB6-AF83-9FD4EEAC7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3130" y="3790460"/>
              <a:ext cx="1054691" cy="233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Image 28">
            <a:extLst>
              <a:ext uri="{FF2B5EF4-FFF2-40B4-BE49-F238E27FC236}">
                <a16:creationId xmlns:a16="http://schemas.microsoft.com/office/drawing/2014/main" id="{B511FAF3-7F2B-4844-9FE6-12DCD40B61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449263"/>
            <a:ext cx="232568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 30">
            <a:extLst>
              <a:ext uri="{FF2B5EF4-FFF2-40B4-BE49-F238E27FC236}">
                <a16:creationId xmlns:a16="http://schemas.microsoft.com/office/drawing/2014/main" id="{3546B228-6F50-40EB-B443-61F55EAFAC2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254000"/>
            <a:ext cx="19764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 29">
            <a:extLst>
              <a:ext uri="{FF2B5EF4-FFF2-40B4-BE49-F238E27FC236}">
                <a16:creationId xmlns:a16="http://schemas.microsoft.com/office/drawing/2014/main" id="{B6B76330-4363-49DD-9F59-F7BC1558FE3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268538"/>
            <a:ext cx="398621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 31">
            <a:extLst>
              <a:ext uri="{FF2B5EF4-FFF2-40B4-BE49-F238E27FC236}">
                <a16:creationId xmlns:a16="http://schemas.microsoft.com/office/drawing/2014/main" id="{9AD9A184-D61A-4132-AABA-0CF540FE492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105150"/>
            <a:ext cx="20383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AFD00-E3AA-4A1E-B843-4409EEC02DB4}" type="datetime1">
              <a:rPr lang="fr-CA" smtClean="0"/>
              <a:t>2020-04-10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3CF373-8052-4177-8483-6572E384209D}"/>
              </a:ext>
            </a:extLst>
          </p:cNvPr>
          <p:cNvSpPr txBox="1"/>
          <p:nvPr/>
        </p:nvSpPr>
        <p:spPr>
          <a:xfrm flipH="1">
            <a:off x="8990067" y="4990388"/>
            <a:ext cx="2063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Les </a:t>
            </a:r>
            <a:r>
              <a:rPr lang="en-CA" sz="2800" b="1" dirty="0" err="1"/>
              <a:t>nombres</a:t>
            </a:r>
            <a:r>
              <a:rPr lang="en-CA" sz="2800" b="1" dirty="0"/>
              <a:t> de 1 à </a:t>
            </a:r>
            <a:r>
              <a:rPr lang="en-CA" sz="2800" b="1" dirty="0" smtClean="0"/>
              <a:t>800</a:t>
            </a:r>
            <a:endParaRPr lang="fr-CA" sz="2800" b="1" dirty="0"/>
          </a:p>
        </p:txBody>
      </p:sp>
      <p:sp>
        <p:nvSpPr>
          <p:cNvPr id="3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52680" y="5869857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CA" dirty="0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Image 1">
            <a:extLst>
              <a:ext uri="{FF2B5EF4-FFF2-40B4-BE49-F238E27FC236}">
                <a16:creationId xmlns:a16="http://schemas.microsoft.com/office/drawing/2014/main" id="{3D3C8DB4-BB4B-4476-9873-41F9E36E3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257175"/>
            <a:ext cx="42608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ZoneTexte 2">
            <a:extLst>
              <a:ext uri="{FF2B5EF4-FFF2-40B4-BE49-F238E27FC236}">
                <a16:creationId xmlns:a16="http://schemas.microsoft.com/office/drawing/2014/main" id="{8403F76E-823E-4979-A435-62A379B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602288"/>
            <a:ext cx="394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coude - genou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0F250-C397-419B-8215-F5D6BDE38535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oneTexte 1">
            <a:extLst>
              <a:ext uri="{FF2B5EF4-FFF2-40B4-BE49-F238E27FC236}">
                <a16:creationId xmlns:a16="http://schemas.microsoft.com/office/drawing/2014/main" id="{ED694696-C162-42CF-8790-03C8F4AD1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5" y="735955"/>
            <a:ext cx="879395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745</a:t>
            </a:r>
            <a:endParaRPr lang="fr-CA" altLang="fr-FR" sz="199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34C1E-1F93-4198-9CFE-49A6DB725A6C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oneTexte 1">
            <a:extLst>
              <a:ext uri="{FF2B5EF4-FFF2-40B4-BE49-F238E27FC236}">
                <a16:creationId xmlns:a16="http://schemas.microsoft.com/office/drawing/2014/main" id="{6E8D7646-8498-45FD-88FD-DFC4CD32E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" y="735955"/>
            <a:ext cx="1175067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71</a:t>
            </a:r>
            <a:endParaRPr lang="fr-CA" altLang="fr-FR" sz="287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35DCF0-4F13-4A20-8D2C-FB2F0ABC2977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oneTexte 1">
            <a:extLst>
              <a:ext uri="{FF2B5EF4-FFF2-40B4-BE49-F238E27FC236}">
                <a16:creationId xmlns:a16="http://schemas.microsoft.com/office/drawing/2014/main" id="{AE3E8A97-78FC-4D71-8EAD-F433066C3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469" y="735955"/>
            <a:ext cx="9009062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88</a:t>
            </a:r>
            <a:endParaRPr lang="fr-CA" altLang="fr-FR" sz="199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29520-C73C-4975-81EA-A697407E35F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Image 1">
            <a:extLst>
              <a:ext uri="{FF2B5EF4-FFF2-40B4-BE49-F238E27FC236}">
                <a16:creationId xmlns:a16="http://schemas.microsoft.com/office/drawing/2014/main" id="{B01842AB-BD22-4AC4-8554-84B28AF3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725488"/>
            <a:ext cx="1049337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6DFF3-53BC-49AE-B41A-E7B09310E08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oneTexte 1">
            <a:extLst>
              <a:ext uri="{FF2B5EF4-FFF2-40B4-BE49-F238E27FC236}">
                <a16:creationId xmlns:a16="http://schemas.microsoft.com/office/drawing/2014/main" id="{3F61F52C-D604-47B3-9D80-9AF8CFE5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6" y="735955"/>
            <a:ext cx="902731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555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50898-60D9-4AE0-AAE4-F9F621A209F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oneTexte 1">
            <a:extLst>
              <a:ext uri="{FF2B5EF4-FFF2-40B4-BE49-F238E27FC236}">
                <a16:creationId xmlns:a16="http://schemas.microsoft.com/office/drawing/2014/main" id="{817B8200-225F-4D8A-8AA4-88B33F03E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735955"/>
            <a:ext cx="92710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301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F0855-7DA5-4387-9950-4B7CFA9C01EC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Image 2">
            <a:extLst>
              <a:ext uri="{FF2B5EF4-FFF2-40B4-BE49-F238E27FC236}">
                <a16:creationId xmlns:a16="http://schemas.microsoft.com/office/drawing/2014/main" id="{80D0FB3B-E928-4909-8848-9B23568AB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738188"/>
            <a:ext cx="1115695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7D7E9-F4A0-4F4E-9687-85B2A7D83DAF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oneTexte 1">
            <a:extLst>
              <a:ext uri="{FF2B5EF4-FFF2-40B4-BE49-F238E27FC236}">
                <a16:creationId xmlns:a16="http://schemas.microsoft.com/office/drawing/2014/main" id="{2CAB9B88-7595-482F-9336-66DDDE03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955"/>
            <a:ext cx="809148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491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3E3A0-C555-4BC0-9759-EE31BD0EA749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oneTexte 1">
            <a:extLst>
              <a:ext uri="{FF2B5EF4-FFF2-40B4-BE49-F238E27FC236}">
                <a16:creationId xmlns:a16="http://schemas.microsoft.com/office/drawing/2014/main" id="{7B454E9A-5693-4BC0-B3A0-9C89323B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735955"/>
            <a:ext cx="104013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608</a:t>
            </a:r>
            <a:endParaRPr lang="fr-CA" altLang="fr-FR" sz="199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5107E-09ED-4062-82DA-323EB6C7109E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 1123">
            <a:extLst>
              <a:ext uri="{FF2B5EF4-FFF2-40B4-BE49-F238E27FC236}">
                <a16:creationId xmlns:a16="http://schemas.microsoft.com/office/drawing/2014/main" id="{8E7D9011-6279-4F40-8D3E-56A31910A9F7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271463"/>
            <a:ext cx="11817350" cy="6281737"/>
            <a:chOff x="0" y="0"/>
            <a:chExt cx="7277100" cy="9772650"/>
          </a:xfrm>
        </p:grpSpPr>
        <p:pic>
          <p:nvPicPr>
            <p:cNvPr id="3076" name="Image 1124">
              <a:extLst>
                <a:ext uri="{FF2B5EF4-FFF2-40B4-BE49-F238E27FC236}">
                  <a16:creationId xmlns:a16="http://schemas.microsoft.com/office/drawing/2014/main" id="{84DFFBC1-C7E9-48A2-812A-DD4F53D42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77100" cy="977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" name="Zone de texte 1024">
              <a:extLst>
                <a:ext uri="{FF2B5EF4-FFF2-40B4-BE49-F238E27FC236}">
                  <a16:creationId xmlns:a16="http://schemas.microsoft.com/office/drawing/2014/main" id="{E017C1F4-ED90-4A67-8B1C-27B5701EA4EE}"/>
                </a:ext>
              </a:extLst>
            </p:cNvPr>
            <p:cNvSpPr txBox="1"/>
            <p:nvPr/>
          </p:nvSpPr>
          <p:spPr>
            <a:xfrm>
              <a:off x="809436" y="847110"/>
              <a:ext cx="5658229" cy="807842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t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1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dirty="0">
                  <a:latin typeface="Architects Daughter" panose="02000505000000020004" pitchFamily="2" charset="0"/>
                  <a:ea typeface="Times New Roman" panose="02020603050405020304" pitchFamily="18" charset="0"/>
                </a:rPr>
                <a:t>Cathy Charrois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dirty="0">
                  <a:latin typeface="Architects Daughter" panose="02000505000000020004" pitchFamily="2" charset="0"/>
                  <a:ea typeface="Times New Roman" panose="02020603050405020304" pitchFamily="18" charset="0"/>
                </a:rPr>
                <a:t>(enseignante de 1</a:t>
              </a:r>
              <a:r>
                <a:rPr lang="fr-CA" sz="1200" baseline="30000" dirty="0">
                  <a:latin typeface="Architects Daughter" panose="02000505000000020004" pitchFamily="2" charset="0"/>
                  <a:ea typeface="Times New Roman" panose="02020603050405020304" pitchFamily="18" charset="0"/>
                </a:rPr>
                <a:t>re</a:t>
              </a:r>
              <a:r>
                <a:rPr lang="fr-CA" sz="1200" dirty="0">
                  <a:latin typeface="Architects Daughter" panose="02000505000000020004" pitchFamily="2" charset="0"/>
                  <a:ea typeface="Times New Roman" panose="02020603050405020304" pitchFamily="18" charset="0"/>
                </a:rPr>
                <a:t> année)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600" dirty="0">
                <a:latin typeface="Architects Daughter" panose="02000505000000020004" pitchFamily="2" charset="0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600" dirty="0">
                <a:latin typeface="Architects Daughter" panose="02000505000000020004" pitchFamily="2" charset="0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u="sng" dirty="0">
                  <a:latin typeface="Architects Daughter"/>
                  <a:ea typeface="Times New Roman" panose="02020603050405020304" pitchFamily="18" charset="0"/>
                </a:rPr>
                <a:t>Comment participer</a:t>
              </a:r>
              <a:r>
                <a:rPr lang="fr-CA" sz="1600" dirty="0">
                  <a:latin typeface="Architects Daughter"/>
                  <a:ea typeface="Times New Roman" panose="02020603050405020304" pitchFamily="18" charset="0"/>
                </a:rPr>
                <a:t> : Les enfants lisent les nombres qui apparaissent.  Lorsqu’un exercice est affiché, les enfants doivent l’exécuter.</a:t>
              </a:r>
              <a:endParaRPr lang="fr-CA" sz="1100" dirty="0">
                <a:latin typeface="Architects Daughter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075" name="Image 1126">
            <a:extLst>
              <a:ext uri="{FF2B5EF4-FFF2-40B4-BE49-F238E27FC236}">
                <a16:creationId xmlns:a16="http://schemas.microsoft.com/office/drawing/2014/main" id="{5E43BAC1-3EF9-472F-8AC4-3E0D282A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223963"/>
            <a:ext cx="98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B39524-7600-4EFB-9630-D536C1020FE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oneTexte 1">
            <a:extLst>
              <a:ext uri="{FF2B5EF4-FFF2-40B4-BE49-F238E27FC236}">
                <a16:creationId xmlns:a16="http://schemas.microsoft.com/office/drawing/2014/main" id="{F28D46BC-5A57-4120-AFC7-5254810C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955"/>
            <a:ext cx="809148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81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1DBE0-7DE9-4F10-8A64-5E359F6F812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Image 1">
            <a:extLst>
              <a:ext uri="{FF2B5EF4-FFF2-40B4-BE49-F238E27FC236}">
                <a16:creationId xmlns:a16="http://schemas.microsoft.com/office/drawing/2014/main" id="{4378082E-82D1-4C50-B9E4-B7A62875F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57150"/>
            <a:ext cx="4446588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DE70F-0DA0-454F-AC19-66303AC7912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oneTexte 1">
            <a:extLst>
              <a:ext uri="{FF2B5EF4-FFF2-40B4-BE49-F238E27FC236}">
                <a16:creationId xmlns:a16="http://schemas.microsoft.com/office/drawing/2014/main" id="{2C26F470-4315-4CA9-B84D-B3B6BCC21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735955"/>
            <a:ext cx="876935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216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DCB31-F36C-46E0-BE97-85B64DE42459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oneTexte 1">
            <a:extLst>
              <a:ext uri="{FF2B5EF4-FFF2-40B4-BE49-F238E27FC236}">
                <a16:creationId xmlns:a16="http://schemas.microsoft.com/office/drawing/2014/main" id="{963084E2-BBCC-4961-83CE-4E20F257C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36600"/>
            <a:ext cx="104013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74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3C4F4-C629-48F7-B595-3DD5CEA4F342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oneTexte 1">
            <a:extLst>
              <a:ext uri="{FF2B5EF4-FFF2-40B4-BE49-F238E27FC236}">
                <a16:creationId xmlns:a16="http://schemas.microsoft.com/office/drawing/2014/main" id="{1E53ECAB-23E3-42A8-8ABC-DB382311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955"/>
            <a:ext cx="809148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91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C54B4-6295-4251-9799-E10C5F456A78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Image 1">
            <a:extLst>
              <a:ext uri="{FF2B5EF4-FFF2-40B4-BE49-F238E27FC236}">
                <a16:creationId xmlns:a16="http://schemas.microsoft.com/office/drawing/2014/main" id="{D81CF500-15D3-4E23-A102-26020D77C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850900"/>
            <a:ext cx="114935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ZoneTexte 2">
            <a:extLst>
              <a:ext uri="{FF2B5EF4-FFF2-40B4-BE49-F238E27FC236}">
                <a16:creationId xmlns:a16="http://schemas.microsoft.com/office/drawing/2014/main" id="{701A164C-9CF3-4793-AD14-77A2FB9D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602288"/>
            <a:ext cx="394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planche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6DDD3-CE56-4C76-AC95-7CB31019BAC7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oneTexte 1">
            <a:extLst>
              <a:ext uri="{FF2B5EF4-FFF2-40B4-BE49-F238E27FC236}">
                <a16:creationId xmlns:a16="http://schemas.microsoft.com/office/drawing/2014/main" id="{578439EE-5387-450D-B9DF-9D311A60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243" y="735806"/>
            <a:ext cx="9561513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259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E5AA2-ACC2-4743-9C7D-AD4C08504F2C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oneTexte 1">
            <a:extLst>
              <a:ext uri="{FF2B5EF4-FFF2-40B4-BE49-F238E27FC236}">
                <a16:creationId xmlns:a16="http://schemas.microsoft.com/office/drawing/2014/main" id="{69372982-C9F5-4F18-8D04-CBEB8DDF1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49" y="204787"/>
            <a:ext cx="98202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41300" dirty="0" smtClean="0">
                <a:latin typeface="Comic Sans MS" panose="030F0702030302020204" pitchFamily="66" charset="0"/>
              </a:rPr>
              <a:t>132</a:t>
            </a:r>
            <a:endParaRPr lang="fr-CA" altLang="fr-FR" sz="413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9FF67-1F79-4557-989A-7FDC5ED7E352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oneTexte 1">
            <a:extLst>
              <a:ext uri="{FF2B5EF4-FFF2-40B4-BE49-F238E27FC236}">
                <a16:creationId xmlns:a16="http://schemas.microsoft.com/office/drawing/2014/main" id="{DF2EFD83-EEC7-47EB-850B-28913403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2" y="736600"/>
            <a:ext cx="94646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480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95BBA-B94A-45FA-A1E5-C18EB7529DF7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Image 1">
            <a:extLst>
              <a:ext uri="{FF2B5EF4-FFF2-40B4-BE49-F238E27FC236}">
                <a16:creationId xmlns:a16="http://schemas.microsoft.com/office/drawing/2014/main" id="{62477CD1-374B-4C77-845F-F04578B3F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228600"/>
            <a:ext cx="43894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ZoneTexte 2">
            <a:extLst>
              <a:ext uri="{FF2B5EF4-FFF2-40B4-BE49-F238E27FC236}">
                <a16:creationId xmlns:a16="http://schemas.microsoft.com/office/drawing/2014/main" id="{F86C19A9-5C75-4065-AE38-4FE316415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5" y="5727700"/>
            <a:ext cx="394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«squat»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657CC-2496-4DEC-B2D1-6D7FEB2D94ED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oneTexte 1">
            <a:extLst>
              <a:ext uri="{FF2B5EF4-FFF2-40B4-BE49-F238E27FC236}">
                <a16:creationId xmlns:a16="http://schemas.microsoft.com/office/drawing/2014/main" id="{D2B25BB0-C9EC-4C70-A00D-6DE991754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281" y="736600"/>
            <a:ext cx="8961437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215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89504-40E7-42B6-B372-7194C5058AD5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oneTexte 1">
            <a:extLst>
              <a:ext uri="{FF2B5EF4-FFF2-40B4-BE49-F238E27FC236}">
                <a16:creationId xmlns:a16="http://schemas.microsoft.com/office/drawing/2014/main" id="{B80B7592-A35E-4003-BC8B-3FCBD8919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735806"/>
            <a:ext cx="105283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72</a:t>
            </a:r>
            <a:endParaRPr lang="fr-CA" altLang="fr-FR" sz="239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352E2-8C7D-4E33-AFF2-A35F59E5783D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oneTexte 1">
            <a:extLst>
              <a:ext uri="{FF2B5EF4-FFF2-40B4-BE49-F238E27FC236}">
                <a16:creationId xmlns:a16="http://schemas.microsoft.com/office/drawing/2014/main" id="{D5DF896B-E225-461B-87D3-52DC9E91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735955"/>
            <a:ext cx="88011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236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DFD99-1A51-4C5C-929D-57E28846DBC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oneTexte 1">
            <a:extLst>
              <a:ext uri="{FF2B5EF4-FFF2-40B4-BE49-F238E27FC236}">
                <a16:creationId xmlns:a16="http://schemas.microsoft.com/office/drawing/2014/main" id="{4A69D654-19B1-4968-81B8-D4757B3DC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2" y="735955"/>
            <a:ext cx="985837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B5712-2B9D-45BC-9958-80A43165B7C7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Image 1">
            <a:extLst>
              <a:ext uri="{FF2B5EF4-FFF2-40B4-BE49-F238E27FC236}">
                <a16:creationId xmlns:a16="http://schemas.microsoft.com/office/drawing/2014/main" id="{0313C113-6D1A-4C62-A3E2-6174426D4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114300"/>
            <a:ext cx="6802437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D246-90AC-4380-A133-A06D3F63F933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oneTexte 1">
            <a:extLst>
              <a:ext uri="{FF2B5EF4-FFF2-40B4-BE49-F238E27FC236}">
                <a16:creationId xmlns:a16="http://schemas.microsoft.com/office/drawing/2014/main" id="{4063B4BB-36C7-4967-97A0-78F74FA3D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" y="736600"/>
            <a:ext cx="115919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85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1F109-C9EA-4728-A82D-1182F0EA404B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oneTexte 1">
            <a:extLst>
              <a:ext uri="{FF2B5EF4-FFF2-40B4-BE49-F238E27FC236}">
                <a16:creationId xmlns:a16="http://schemas.microsoft.com/office/drawing/2014/main" id="{14888B6E-9EFB-4214-B938-4AD15BFA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735955"/>
            <a:ext cx="88011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727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4431-ED97-4322-8B36-BE8E5D54F004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oneTexte 1">
            <a:extLst>
              <a:ext uri="{FF2B5EF4-FFF2-40B4-BE49-F238E27FC236}">
                <a16:creationId xmlns:a16="http://schemas.microsoft.com/office/drawing/2014/main" id="{C07AF5C8-782D-4040-A151-9522C942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735955"/>
            <a:ext cx="88011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94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0615B-2227-4F7F-B582-27C78F5CDBB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Image 1">
            <a:extLst>
              <a:ext uri="{FF2B5EF4-FFF2-40B4-BE49-F238E27FC236}">
                <a16:creationId xmlns:a16="http://schemas.microsoft.com/office/drawing/2014/main" id="{6EFB8D4F-637A-4127-B25E-6B930CA29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207963"/>
            <a:ext cx="404495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F4437-C15D-42C6-BCC9-F8144CCDC11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oneTexte 1">
            <a:extLst>
              <a:ext uri="{FF2B5EF4-FFF2-40B4-BE49-F238E27FC236}">
                <a16:creationId xmlns:a16="http://schemas.microsoft.com/office/drawing/2014/main" id="{66EB368C-F75C-4EE5-9019-443E3144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735806"/>
            <a:ext cx="88011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500</a:t>
            </a:r>
            <a:endParaRPr lang="fr-CA" altLang="fr-FR" sz="239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7AFC9-C9AB-47B5-A83A-A9AFD7986551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oneTexte 1">
            <a:extLst>
              <a:ext uri="{FF2B5EF4-FFF2-40B4-BE49-F238E27FC236}">
                <a16:creationId xmlns:a16="http://schemas.microsoft.com/office/drawing/2014/main" id="{BD0816F7-0C65-440B-A497-E591A2F61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56" y="735806"/>
            <a:ext cx="9869487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484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ABF7B-476E-4FD1-A3DA-D1EA7CF142E3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oneTexte 1">
            <a:extLst>
              <a:ext uri="{FF2B5EF4-FFF2-40B4-BE49-F238E27FC236}">
                <a16:creationId xmlns:a16="http://schemas.microsoft.com/office/drawing/2014/main" id="{6D59876F-4BF7-4978-90DE-A6D32C97C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735806"/>
            <a:ext cx="104013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553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40E50-B3EC-410D-8A0A-78FDA89CA08B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oneTexte 1">
            <a:extLst>
              <a:ext uri="{FF2B5EF4-FFF2-40B4-BE49-F238E27FC236}">
                <a16:creationId xmlns:a16="http://schemas.microsoft.com/office/drawing/2014/main" id="{41017E35-A7F2-44F0-9291-EBD61225C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735955"/>
            <a:ext cx="104013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222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B284B-4F71-4EEC-9C4B-26EF9D24E3A5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age 1">
            <a:extLst>
              <a:ext uri="{FF2B5EF4-FFF2-40B4-BE49-F238E27FC236}">
                <a16:creationId xmlns:a16="http://schemas.microsoft.com/office/drawing/2014/main" id="{3A435E57-67BA-4D70-9983-3B1F6FE0A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98425"/>
            <a:ext cx="3897312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ZoneTexte 2">
            <a:extLst>
              <a:ext uri="{FF2B5EF4-FFF2-40B4-BE49-F238E27FC236}">
                <a16:creationId xmlns:a16="http://schemas.microsoft.com/office/drawing/2014/main" id="{D2A224D6-D8FD-465D-9F62-02BCBE30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5997575"/>
            <a:ext cx="394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«squat»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77991-6DD9-4893-88A6-C40B3216C029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oneTexte 1">
            <a:extLst>
              <a:ext uri="{FF2B5EF4-FFF2-40B4-BE49-F238E27FC236}">
                <a16:creationId xmlns:a16="http://schemas.microsoft.com/office/drawing/2014/main" id="{3F04E2A7-3F3B-4264-AFF7-670B2A976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7" y="735806"/>
            <a:ext cx="111093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83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755FA-5327-4C91-BD33-D9CE5CBE1BF1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oneTexte 1">
            <a:extLst>
              <a:ext uri="{FF2B5EF4-FFF2-40B4-BE49-F238E27FC236}">
                <a16:creationId xmlns:a16="http://schemas.microsoft.com/office/drawing/2014/main" id="{6FE69419-DA37-4CAE-BA4A-C2002EA5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243" y="735955"/>
            <a:ext cx="981551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EDA549-87F7-4FE7-94F8-E3A0B8B6DC6B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oneTexte 1">
            <a:extLst>
              <a:ext uri="{FF2B5EF4-FFF2-40B4-BE49-F238E27FC236}">
                <a16:creationId xmlns:a16="http://schemas.microsoft.com/office/drawing/2014/main" id="{29F16D62-D584-46A3-88BB-797D7415B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13" y="735955"/>
            <a:ext cx="123412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491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7B710-CCD4-4DFD-81CB-84B8F4CACF5D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oneTexte 1">
            <a:extLst>
              <a:ext uri="{FF2B5EF4-FFF2-40B4-BE49-F238E27FC236}">
                <a16:creationId xmlns:a16="http://schemas.microsoft.com/office/drawing/2014/main" id="{1C702EFB-FCDA-461B-92D3-C4E7C7867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735955"/>
            <a:ext cx="88011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283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D5D6F-FAAF-4109-98B1-1D2666F9A37C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Image 1">
            <a:extLst>
              <a:ext uri="{FF2B5EF4-FFF2-40B4-BE49-F238E27FC236}">
                <a16:creationId xmlns:a16="http://schemas.microsoft.com/office/drawing/2014/main" id="{16A01A75-F935-469F-9813-6EB992593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31775"/>
            <a:ext cx="3189287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ZoneTexte 2">
            <a:extLst>
              <a:ext uri="{FF2B5EF4-FFF2-40B4-BE49-F238E27FC236}">
                <a16:creationId xmlns:a16="http://schemas.microsoft.com/office/drawing/2014/main" id="{558178DA-4A7D-4A1F-B18A-E48324BA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8" y="5765800"/>
            <a:ext cx="4862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marcher sur place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A1321-984B-4652-819D-A11832A62459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oneTexte 1">
            <a:extLst>
              <a:ext uri="{FF2B5EF4-FFF2-40B4-BE49-F238E27FC236}">
                <a16:creationId xmlns:a16="http://schemas.microsoft.com/office/drawing/2014/main" id="{C8BB0EA2-EB68-4C13-8CF9-E55B08AF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4" y="735955"/>
            <a:ext cx="11644312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645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E197D-F849-48DF-B108-3AC46A017964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oneTexte 1">
            <a:extLst>
              <a:ext uri="{FF2B5EF4-FFF2-40B4-BE49-F238E27FC236}">
                <a16:creationId xmlns:a16="http://schemas.microsoft.com/office/drawing/2014/main" id="{F7478B0E-440A-4354-A5CB-2E0B2BF19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025" y="735955"/>
            <a:ext cx="122650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527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037E5E-DE9E-4475-9C65-EBD8827584C4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ZoneTexte 1">
            <a:extLst>
              <a:ext uri="{FF2B5EF4-FFF2-40B4-BE49-F238E27FC236}">
                <a16:creationId xmlns:a16="http://schemas.microsoft.com/office/drawing/2014/main" id="{D73661E1-A4FA-49E3-98A9-60E14F6E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735806"/>
            <a:ext cx="1151255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395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471E3-73DE-4BD4-B4B8-90709C16C9F1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oneTexte 1">
            <a:extLst>
              <a:ext uri="{FF2B5EF4-FFF2-40B4-BE49-F238E27FC236}">
                <a16:creationId xmlns:a16="http://schemas.microsoft.com/office/drawing/2014/main" id="{B2F76073-D244-4BBA-A9A8-7BE696A5E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897" y="735955"/>
            <a:ext cx="897575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6</a:t>
            </a:r>
            <a:r>
              <a:rPr lang="fr-CA" altLang="fr-FR" sz="34400" dirty="0" smtClean="0">
                <a:latin typeface="Comic Sans MS" panose="030F0702030302020204" pitchFamily="66" charset="0"/>
              </a:rPr>
              <a:t>58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3E58A-06BB-4C42-8380-765955AE8539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ZoneTexte 1">
            <a:extLst>
              <a:ext uri="{FF2B5EF4-FFF2-40B4-BE49-F238E27FC236}">
                <a16:creationId xmlns:a16="http://schemas.microsoft.com/office/drawing/2014/main" id="{D73661E1-A4FA-49E3-98A9-60E14F6E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735806"/>
            <a:ext cx="1151255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564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471E3-73DE-4BD4-B4B8-90709C16C9F1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  <p:extLst>
      <p:ext uri="{BB962C8B-B14F-4D97-AF65-F5344CB8AC3E}">
        <p14:creationId xmlns:p14="http://schemas.microsoft.com/office/powerpoint/2010/main" val="2299890674"/>
      </p:ext>
    </p:extLst>
  </p:cSld>
  <p:clrMapOvr>
    <a:masterClrMapping/>
  </p:clrMapOvr>
  <p:transition spd="slow" advClick="0" advTm="4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Image 1">
            <a:extLst>
              <a:ext uri="{FF2B5EF4-FFF2-40B4-BE49-F238E27FC236}">
                <a16:creationId xmlns:a16="http://schemas.microsoft.com/office/drawing/2014/main" id="{78A6A7A2-8227-49E3-A919-5576E215F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53988"/>
            <a:ext cx="375285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1" name="ZoneTexte 2">
            <a:extLst>
              <a:ext uri="{FF2B5EF4-FFF2-40B4-BE49-F238E27FC236}">
                <a16:creationId xmlns:a16="http://schemas.microsoft.com/office/drawing/2014/main" id="{0D947498-6EAB-4FFF-8FE3-AF283B12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6078538"/>
            <a:ext cx="446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2400">
                <a:latin typeface="Dyslexie" pitchFamily="2" charset="0"/>
              </a:rPr>
              <a:t>toucher les orteils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5222F-8AC0-4090-A560-B5B0B578F57E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6">
            <a:extLst>
              <a:ext uri="{FF2B5EF4-FFF2-40B4-BE49-F238E27FC236}">
                <a16:creationId xmlns:a16="http://schemas.microsoft.com/office/drawing/2014/main" id="{A5AA6C43-9E91-4B41-88D4-66713E8A4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430213"/>
            <a:ext cx="973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>
                <a:latin typeface="Architects Daughter" pitchFamily="2" charset="0"/>
                <a:cs typeface="Times New Roman" panose="02020603050405020304" pitchFamily="18" charset="0"/>
              </a:rPr>
              <a:t>Les images utilisées proviennent de ces artistes et/ou de ces sites</a:t>
            </a:r>
            <a:r>
              <a:rPr lang="fr-CA" altLang="fr-FR">
                <a:latin typeface="Architects Daughter" pitchFamily="2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r>
              <a:rPr lang="fr-CA" altLang="fr-FR">
                <a:latin typeface="Architects Daughter" pitchFamily="2" charset="0"/>
                <a:cs typeface="Times New Roman" panose="02020603050405020304" pitchFamily="18" charset="0"/>
              </a:rPr>
              <a:t>:</a:t>
            </a:r>
            <a:endParaRPr lang="fr-CA" altLang="fr-FR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435" name="Rectangle 31">
            <a:extLst>
              <a:ext uri="{FF2B5EF4-FFF2-40B4-BE49-F238E27FC236}">
                <a16:creationId xmlns:a16="http://schemas.microsoft.com/office/drawing/2014/main" id="{0E71C1E8-602A-4C5E-ACD7-264DEBA8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1103313"/>
            <a:ext cx="9575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CA" altLang="fr-FR" sz="1200">
                <a:latin typeface="Architects Daughter" pitchFamily="2" charset="0"/>
                <a:cs typeface="Times New Roman" panose="02020603050405020304" pitchFamily="18" charset="0"/>
                <a:hlinkClick r:id="rId2"/>
              </a:rPr>
              <a:t>http://thecreativechalkboard.blogspot.ca/</a:t>
            </a:r>
            <a:endParaRPr lang="fr-CA" altLang="fr-FR" sz="1100"/>
          </a:p>
          <a:p>
            <a:endParaRPr lang="fr-CA" altLang="fr-FR">
              <a:latin typeface="Arial" panose="020B0604020202020204" pitchFamily="34" charset="0"/>
            </a:endParaRPr>
          </a:p>
        </p:txBody>
      </p:sp>
      <p:pic>
        <p:nvPicPr>
          <p:cNvPr id="274436" name="Image 1028">
            <a:extLst>
              <a:ext uri="{FF2B5EF4-FFF2-40B4-BE49-F238E27FC236}">
                <a16:creationId xmlns:a16="http://schemas.microsoft.com/office/drawing/2014/main" id="{23C6CFEB-793F-48D9-91DA-8EFE718D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97050"/>
            <a:ext cx="8461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7" name="Rectangle 32">
            <a:extLst>
              <a:ext uri="{FF2B5EF4-FFF2-40B4-BE49-F238E27FC236}">
                <a16:creationId xmlns:a16="http://schemas.microsoft.com/office/drawing/2014/main" id="{DC0879C4-4707-4A9F-B5D0-375BDEF7F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1608138"/>
            <a:ext cx="9575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274438" name="Rectangle 19">
            <a:extLst>
              <a:ext uri="{FF2B5EF4-FFF2-40B4-BE49-F238E27FC236}">
                <a16:creationId xmlns:a16="http://schemas.microsoft.com/office/drawing/2014/main" id="{0B47F5A2-B3DD-47B5-A8AA-B9A828993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1978025"/>
            <a:ext cx="248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u="sng">
                <a:solidFill>
                  <a:srgbClr val="0563C1"/>
                </a:solidFill>
                <a:latin typeface="Architects Daughter" pitchFamily="2" charset="0"/>
                <a:cs typeface="Times New Roman" panose="02020603050405020304" pitchFamily="18" charset="0"/>
                <a:hlinkClick r:id="rId4"/>
              </a:rPr>
              <a:t>www.edu-clips.com</a:t>
            </a:r>
            <a:endParaRPr lang="fr-CA" altLang="fr-FR"/>
          </a:p>
        </p:txBody>
      </p:sp>
      <p:pic>
        <p:nvPicPr>
          <p:cNvPr id="274439" name="Image 35">
            <a:extLst>
              <a:ext uri="{FF2B5EF4-FFF2-40B4-BE49-F238E27FC236}">
                <a16:creationId xmlns:a16="http://schemas.microsoft.com/office/drawing/2014/main" id="{B6BC2276-A788-4946-A774-7A63EAAE7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893763"/>
            <a:ext cx="7159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0" name="Image 20">
            <a:extLst>
              <a:ext uri="{FF2B5EF4-FFF2-40B4-BE49-F238E27FC236}">
                <a16:creationId xmlns:a16="http://schemas.microsoft.com/office/drawing/2014/main" id="{FB66379C-F2CF-4E4D-BCA0-E0CA723A0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2847975"/>
            <a:ext cx="8937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41" name="Rectangle 21">
            <a:extLst>
              <a:ext uri="{FF2B5EF4-FFF2-40B4-BE49-F238E27FC236}">
                <a16:creationId xmlns:a16="http://schemas.microsoft.com/office/drawing/2014/main" id="{C491BF73-8420-419B-8BEF-8D3DA4346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3111500"/>
            <a:ext cx="311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>
                <a:hlinkClick r:id="rId7"/>
              </a:rPr>
              <a:t>https://www.whimsyclips.com/</a:t>
            </a:r>
            <a:endParaRPr lang="fr-CA" altLang="fr-FR"/>
          </a:p>
          <a:p>
            <a:pPr eaLnBrk="1" hangingPunct="1"/>
            <a:endParaRPr lang="fr-CA" alt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B32C2-43D7-44D9-A0CC-61A53F0222A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mage 1">
            <a:extLst>
              <a:ext uri="{FF2B5EF4-FFF2-40B4-BE49-F238E27FC236}">
                <a16:creationId xmlns:a16="http://schemas.microsoft.com/office/drawing/2014/main" id="{7B3A0642-ADFB-4FB6-A281-4098C2264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88963"/>
            <a:ext cx="10155237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ZoneTexte 3">
            <a:extLst>
              <a:ext uri="{FF2B5EF4-FFF2-40B4-BE49-F238E27FC236}">
                <a16:creationId xmlns:a16="http://schemas.microsoft.com/office/drawing/2014/main" id="{2D054A92-756E-4040-B3AF-36A5A05A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975350"/>
            <a:ext cx="5480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 dirty="0">
                <a:latin typeface="Dyslexie" pitchFamily="2" charset="0"/>
              </a:rPr>
              <a:t>redressements assis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477E1-A2E3-4C11-95B2-DCE6B079E89B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oneTexte 1">
            <a:extLst>
              <a:ext uri="{FF2B5EF4-FFF2-40B4-BE49-F238E27FC236}">
                <a16:creationId xmlns:a16="http://schemas.microsoft.com/office/drawing/2014/main" id="{CCDA788A-C2B8-4291-A920-2DEFE08B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955"/>
            <a:ext cx="809148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71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DF8867-E273-49CA-9810-29A823A64829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oneTexte 1">
            <a:extLst>
              <a:ext uri="{FF2B5EF4-FFF2-40B4-BE49-F238E27FC236}">
                <a16:creationId xmlns:a16="http://schemas.microsoft.com/office/drawing/2014/main" id="{68A4523D-3A5F-4820-9F35-313192066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735955"/>
            <a:ext cx="104013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DFAB0-7935-4DAF-827C-97925BBB982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oneTexte 1">
            <a:extLst>
              <a:ext uri="{FF2B5EF4-FFF2-40B4-BE49-F238E27FC236}">
                <a16:creationId xmlns:a16="http://schemas.microsoft.com/office/drawing/2014/main" id="{BB62A679-5F6E-4054-B326-19B184BB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4" y="735955"/>
            <a:ext cx="960437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345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490F6-EB4B-4489-A4B2-E62D8238B6B7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7668</TotalTime>
  <Words>270</Words>
  <Application>Microsoft Office PowerPoint</Application>
  <PresentationFormat>Grand écran</PresentationFormat>
  <Paragraphs>160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1" baseType="lpstr">
      <vt:lpstr>Architects Daughter</vt:lpstr>
      <vt:lpstr>Arial</vt:lpstr>
      <vt:lpstr>Calibri</vt:lpstr>
      <vt:lpstr>Calibri Light</vt:lpstr>
      <vt:lpstr>Cambria</vt:lpstr>
      <vt:lpstr>Comic Sans MS</vt:lpstr>
      <vt:lpstr>Dyslexie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Cathy Charrois</dc:creator>
  <cp:lastModifiedBy>Sicotte Julie</cp:lastModifiedBy>
  <cp:revision>148</cp:revision>
  <dcterms:created xsi:type="dcterms:W3CDTF">2016-11-30T01:23:45Z</dcterms:created>
  <dcterms:modified xsi:type="dcterms:W3CDTF">2020-04-11T00:16:10Z</dcterms:modified>
</cp:coreProperties>
</file>