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550" r:id="rId2"/>
    <p:sldId id="549" r:id="rId3"/>
    <p:sldId id="256" r:id="rId4"/>
    <p:sldId id="286" r:id="rId5"/>
    <p:sldId id="543" r:id="rId6"/>
    <p:sldId id="447" r:id="rId7"/>
    <p:sldId id="258" r:id="rId8"/>
    <p:sldId id="266" r:id="rId9"/>
    <p:sldId id="259" r:id="rId10"/>
    <p:sldId id="449" r:id="rId11"/>
    <p:sldId id="261" r:id="rId12"/>
    <p:sldId id="263" r:id="rId13"/>
    <p:sldId id="260" r:id="rId14"/>
    <p:sldId id="450" r:id="rId15"/>
    <p:sldId id="265" r:id="rId16"/>
    <p:sldId id="267" r:id="rId17"/>
    <p:sldId id="262" r:id="rId18"/>
    <p:sldId id="452" r:id="rId19"/>
    <p:sldId id="268" r:id="rId20"/>
    <p:sldId id="271" r:id="rId21"/>
    <p:sldId id="272" r:id="rId22"/>
    <p:sldId id="451" r:id="rId23"/>
    <p:sldId id="269" r:id="rId24"/>
    <p:sldId id="479" r:id="rId25"/>
    <p:sldId id="270" r:id="rId26"/>
    <p:sldId id="453" r:id="rId27"/>
    <p:sldId id="274" r:id="rId28"/>
    <p:sldId id="278" r:id="rId29"/>
    <p:sldId id="273" r:id="rId30"/>
    <p:sldId id="480" r:id="rId31"/>
    <p:sldId id="276" r:id="rId32"/>
    <p:sldId id="284" r:id="rId33"/>
    <p:sldId id="275" r:id="rId34"/>
    <p:sldId id="454" r:id="rId35"/>
    <p:sldId id="281" r:id="rId36"/>
    <p:sldId id="277" r:id="rId37"/>
    <p:sldId id="280" r:id="rId38"/>
    <p:sldId id="455" r:id="rId39"/>
    <p:sldId id="282" r:id="rId40"/>
    <p:sldId id="290" r:id="rId41"/>
    <p:sldId id="285" r:id="rId42"/>
    <p:sldId id="456" r:id="rId43"/>
    <p:sldId id="283" r:id="rId44"/>
    <p:sldId id="287" r:id="rId45"/>
    <p:sldId id="288" r:id="rId46"/>
    <p:sldId id="457" r:id="rId47"/>
    <p:sldId id="289" r:id="rId48"/>
    <p:sldId id="294" r:id="rId49"/>
    <p:sldId id="547" r:id="rId50"/>
    <p:sldId id="458" r:id="rId51"/>
    <p:sldId id="548" r:id="rId52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y Charrois" initials="CC" lastIdx="1" clrIdx="0">
    <p:extLst>
      <p:ext uri="{19B8F6BF-5375-455C-9EA6-DF929625EA0E}">
        <p15:presenceInfo xmlns:p15="http://schemas.microsoft.com/office/powerpoint/2012/main" userId="Cathy Charro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9"/>
    <a:srgbClr val="FFF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3FB3F8-43C3-0D39-E901-BBF3863E55A8}" v="6" dt="2020-04-07T17:08:33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1203" autoAdjust="0"/>
  </p:normalViewPr>
  <p:slideViewPr>
    <p:cSldViewPr snapToGrid="0">
      <p:cViewPr varScale="1">
        <p:scale>
          <a:sx n="67" d="100"/>
          <a:sy n="67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144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4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rois Cathy" userId="S::charroisc@csrn.qc.ca::7fa42e17-41e7-4caa-a72a-b5dd7167fe54" providerId="AD" clId="Web-{073FB3F8-43C3-0D39-E901-BBF3863E55A8}"/>
    <pc:docChg chg="modSld">
      <pc:chgData name="Charrois Cathy" userId="S::charroisc@csrn.qc.ca::7fa42e17-41e7-4caa-a72a-b5dd7167fe54" providerId="AD" clId="Web-{073FB3F8-43C3-0D39-E901-BBF3863E55A8}" dt="2020-04-07T17:08:33.539" v="5" actId="20577"/>
      <pc:docMkLst>
        <pc:docMk/>
      </pc:docMkLst>
      <pc:sldChg chg="modSp">
        <pc:chgData name="Charrois Cathy" userId="S::charroisc@csrn.qc.ca::7fa42e17-41e7-4caa-a72a-b5dd7167fe54" providerId="AD" clId="Web-{073FB3F8-43C3-0D39-E901-BBF3863E55A8}" dt="2020-04-07T17:08:33.539" v="5" actId="20577"/>
        <pc:sldMkLst>
          <pc:docMk/>
          <pc:sldMk cId="0" sldId="549"/>
        </pc:sldMkLst>
        <pc:spChg chg="mod">
          <ac:chgData name="Charrois Cathy" userId="S::charroisc@csrn.qc.ca::7fa42e17-41e7-4caa-a72a-b5dd7167fe54" providerId="AD" clId="Web-{073FB3F8-43C3-0D39-E901-BBF3863E55A8}" dt="2020-04-07T17:08:33.539" v="5" actId="20577"/>
          <ac:spMkLst>
            <pc:docMk/>
            <pc:sldMk cId="0" sldId="549"/>
            <ac:spMk id="1126" creationId="{E017C1F4-ED90-4A67-8B1C-27B5701EA4EE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30T13:13:10.189" idx="1">
    <p:pos x="7680" y="-13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17529-2DDD-4DED-94CC-61FA1BE09D3C}" type="datetimeFigureOut">
              <a:rPr lang="fr-CA" smtClean="0"/>
              <a:t>2020-04-10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D0A4C-997B-46B3-AEF6-3A6C38909B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544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D0A4C-997B-46B3-AEF6-3A6C38909BB3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2494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D0A4C-997B-46B3-AEF6-3A6C38909BB3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955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D3D777-374E-4DDA-B1AE-B284425AF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EE6AD-5F4D-4695-887F-8270511E1E20}" type="datetime1">
              <a:rPr lang="fr-CA" smtClean="0"/>
              <a:t>2020-04-10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AEB240-EC2D-47E2-B3BB-0B5F6656A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Cathy Charrois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8A4E7A-45AB-4DAD-A86A-BB0951D3D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7F289-1DCB-412F-AB46-59078E83580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6201579"/>
      </p:ext>
    </p:extLst>
  </p:cSld>
  <p:clrMapOvr>
    <a:masterClrMapping/>
  </p:clrMapOvr>
  <p:transition spd="slow" advClick="0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E761AD-3E0B-4293-AE30-4491B25C4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C1A60-F1DB-45E2-872E-8A670CDA3C8A}" type="datetime1">
              <a:rPr lang="fr-CA" smtClean="0"/>
              <a:t>2020-04-10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359B26-D662-4369-B33B-860EB256A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Cathy Charrois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56DF73-30F0-40C6-882C-3E91476C9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22AD1-20BE-45ED-AF94-8F2E1427C35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9837556"/>
      </p:ext>
    </p:extLst>
  </p:cSld>
  <p:clrMapOvr>
    <a:masterClrMapping/>
  </p:clrMapOvr>
  <p:transition spd="slow"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F8078-376C-4567-A78B-925AA821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32749-E05D-45AA-856D-75FC60371817}" type="datetime1">
              <a:rPr lang="fr-CA" smtClean="0"/>
              <a:t>2020-04-10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3F3776-F3D3-4D90-B9CC-E30743F0D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Cathy Charrois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E6B3F9-8CDD-432A-A0BF-B665BA98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A652F-571A-4A83-B429-61FB2AE5676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914801"/>
      </p:ext>
    </p:extLst>
  </p:cSld>
  <p:clrMapOvr>
    <a:masterClrMapping/>
  </p:clrMapOvr>
  <p:transition spd="slow"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EC3B21-7EDD-42EE-AC2A-A7A87AC7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A5E9B-FC72-4EE8-851C-BE9F76AF6575}" type="datetime1">
              <a:rPr lang="fr-CA" smtClean="0"/>
              <a:t>2020-04-10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A6F753-0A53-49B7-8158-B9D9A182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Cathy Charrois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FA332B-BFE4-46E5-9162-A95AF4AA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AB31C-10EF-49A0-BD9D-17E2257F520B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3525669"/>
      </p:ext>
    </p:extLst>
  </p:cSld>
  <p:clrMapOvr>
    <a:masterClrMapping/>
  </p:clrMapOvr>
  <p:transition spd="slow"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009EE2-FE98-4BD5-AE2F-07DCF87C7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BAA82-0ED7-4AB3-8401-79FC2CA211C9}" type="datetime1">
              <a:rPr lang="fr-CA" smtClean="0"/>
              <a:t>2020-04-10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DDD583-543D-4C2D-91F7-005A62A93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Cathy Charrois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1B3120-4C6D-44B5-AE3B-33A8909C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695F1-C117-4BCF-B931-CF6E2954B0F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3537972"/>
      </p:ext>
    </p:extLst>
  </p:cSld>
  <p:clrMapOvr>
    <a:masterClrMapping/>
  </p:clrMapOvr>
  <p:transition spd="slow" advClick="0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4CBCD853-26D9-402B-B207-F2FE0711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05551-5684-4A32-83FA-2D27CAFB24DC}" type="datetime1">
              <a:rPr lang="fr-CA" smtClean="0"/>
              <a:t>2020-04-10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FE5962C-048F-43A7-B257-2EBEAFEF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Cathy Charrois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77E308A-2755-4A0B-8F2C-AB03A48CA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0F97A-9655-41B2-BD2E-31B28040831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1270533"/>
      </p:ext>
    </p:extLst>
  </p:cSld>
  <p:clrMapOvr>
    <a:masterClrMapping/>
  </p:clrMapOvr>
  <p:transition spd="slow" advClick="0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53F616E4-EA00-4D91-8D61-B892277E2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00484-1053-4370-AADB-036BD4683403}" type="datetime1">
              <a:rPr lang="fr-CA" smtClean="0"/>
              <a:t>2020-04-10</a:t>
            </a:fld>
            <a:endParaRPr lang="fr-CA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AC7FDB6-6824-4278-AAAB-A390C55C5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Cathy Charrois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C1B07F7-57E1-47AB-A9FE-2026BF165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0AB2B-2433-4CB1-AD6F-BEC7FDB3600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414010"/>
      </p:ext>
    </p:extLst>
  </p:cSld>
  <p:clrMapOvr>
    <a:masterClrMapping/>
  </p:clrMapOvr>
  <p:transition spd="slow" advClick="0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3CF407CE-F6AF-4B1D-9A51-51EE8415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7558E-44E3-4317-892C-15214FCD9510}" type="datetime1">
              <a:rPr lang="fr-CA" smtClean="0"/>
              <a:t>2020-04-10</a:t>
            </a:fld>
            <a:endParaRPr lang="fr-CA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5D2F6041-38A4-4B7D-AA0D-EC69D6EC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Cathy Charrois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8A7137C1-57A5-4E64-BCBB-4719B0765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F69B2-C0FD-4DF2-A88C-ADAD4CC71DF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3188697"/>
      </p:ext>
    </p:extLst>
  </p:cSld>
  <p:clrMapOvr>
    <a:masterClrMapping/>
  </p:clrMapOvr>
  <p:transition spd="slow"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4095C25D-F6BB-4629-AA14-623C47911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4CE10-C72B-4E82-A4B0-C05F38CFAE8A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AFCBB26A-EDBD-47B6-9B69-210868158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Cathy Charrois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A1B3BC63-276F-413A-8942-12DF958F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1CEC2-34F5-48D5-990C-D331D521064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3578501"/>
      </p:ext>
    </p:extLst>
  </p:cSld>
  <p:clrMapOvr>
    <a:masterClrMapping/>
  </p:clrMapOvr>
  <p:transition spd="slow"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B24511E-7A7F-4922-B2D0-742D33B4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5FE7A-1B10-41AD-BB53-616B8DE3906B}" type="datetime1">
              <a:rPr lang="fr-CA" smtClean="0"/>
              <a:t>2020-04-10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B6649A3-53EB-4C2B-A23F-7D71B5DE6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Cathy Charrois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035F0E2-66A5-456B-9E76-1788A204C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634DC-302C-46D2-B326-E84BD6D33F9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132063"/>
      </p:ext>
    </p:extLst>
  </p:cSld>
  <p:clrMapOvr>
    <a:masterClrMapping/>
  </p:clrMapOvr>
  <p:transition spd="slow"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E42DDE1-5C95-4275-905A-D7D6BFA8F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16FBD-C46A-46C4-8178-2188D5DC345A}" type="datetime1">
              <a:rPr lang="fr-CA" smtClean="0"/>
              <a:t>2020-04-10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2C1E650-71C4-47F5-B025-2D77B8753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Cathy Charrois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2A6A100-5763-4F0E-B7F6-3944CF3C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22F73-8863-4616-8AB3-EFF81781046E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3637282"/>
      </p:ext>
    </p:extLst>
  </p:cSld>
  <p:clrMapOvr>
    <a:masterClrMapping/>
  </p:clrMapOvr>
  <p:transition spd="slow"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A79E32DC-C9EB-4183-957B-4575CAC1E1F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fr-CA" altLang="fr-FR"/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9A96F61B-39DE-4458-951E-3862E4DAC3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CA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9660B0-0727-432E-A5C1-2779EB3F3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711580-4BE0-453F-8712-73E7420A7383}" type="datetime1">
              <a:rPr lang="fr-CA" smtClean="0"/>
              <a:t>2020-04-10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05C883-3839-4E69-B2D4-0DF98248D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CA"/>
              <a:t>Cathy Charrois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27A48E-9F2C-4527-A50D-CCAF8A557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D1E8BB-F3A8-4670-B842-0D210ACA16C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4000"/>
  <p:hf sldNum="0"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comments" Target="../comments/comment1.xml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hyperlink" Target="https://www.whimsyclips.com/" TargetMode="External"/><Relationship Id="rId2" Type="http://schemas.openxmlformats.org/officeDocument/2006/relationships/hyperlink" Target="http://thecreativechalkboard.blogspot.ca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hyperlink" Target="http://www.edu-clips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C324DD7E-46F2-4E42-B61A-F817B833CA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6297" y="-2727833"/>
            <a:ext cx="6989674" cy="12192003"/>
          </a:xfrm>
          <a:prstGeom prst="rect">
            <a:avLst/>
          </a:prstGeom>
        </p:spPr>
      </p:pic>
      <p:grpSp>
        <p:nvGrpSpPr>
          <p:cNvPr id="2052" name="Groupe 25">
            <a:extLst>
              <a:ext uri="{FF2B5EF4-FFF2-40B4-BE49-F238E27FC236}">
                <a16:creationId xmlns:a16="http://schemas.microsoft.com/office/drawing/2014/main" id="{F4F75FE7-DF09-4A1C-A8D4-CB04DA9E1286}"/>
              </a:ext>
            </a:extLst>
          </p:cNvPr>
          <p:cNvGrpSpPr>
            <a:grpSpLocks/>
          </p:cNvGrpSpPr>
          <p:nvPr/>
        </p:nvGrpSpPr>
        <p:grpSpPr bwMode="auto">
          <a:xfrm rot="21127437">
            <a:off x="1090476" y="1226718"/>
            <a:ext cx="5625851" cy="1577166"/>
            <a:chOff x="1399880" y="288995"/>
            <a:chExt cx="8748604" cy="2441571"/>
          </a:xfrm>
        </p:grpSpPr>
        <p:pic>
          <p:nvPicPr>
            <p:cNvPr id="2072" name="Image 5">
              <a:extLst>
                <a:ext uri="{FF2B5EF4-FFF2-40B4-BE49-F238E27FC236}">
                  <a16:creationId xmlns:a16="http://schemas.microsoft.com/office/drawing/2014/main" id="{F9037B07-63DB-4B23-A339-336A93EBC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30851">
              <a:off x="1399880" y="431575"/>
              <a:ext cx="1757467" cy="1827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Image 7">
              <a:extLst>
                <a:ext uri="{FF2B5EF4-FFF2-40B4-BE49-F238E27FC236}">
                  <a16:creationId xmlns:a16="http://schemas.microsoft.com/office/drawing/2014/main" id="{30898442-3F00-434D-8E17-324738409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460" y="718440"/>
              <a:ext cx="1335009" cy="1424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4" name="Image 8">
              <a:extLst>
                <a:ext uri="{FF2B5EF4-FFF2-40B4-BE49-F238E27FC236}">
                  <a16:creationId xmlns:a16="http://schemas.microsoft.com/office/drawing/2014/main" id="{6D4196BC-CF76-470D-94D7-7F20B7F5B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831" y="288995"/>
              <a:ext cx="1595129" cy="19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5" name="Image 9">
              <a:extLst>
                <a:ext uri="{FF2B5EF4-FFF2-40B4-BE49-F238E27FC236}">
                  <a16:creationId xmlns:a16="http://schemas.microsoft.com/office/drawing/2014/main" id="{C3AA5A5A-9DAA-47E4-B72D-AC6FEC6EE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3642" y="551319"/>
              <a:ext cx="1432103" cy="15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6" name="Image 10">
              <a:extLst>
                <a:ext uri="{FF2B5EF4-FFF2-40B4-BE49-F238E27FC236}">
                  <a16:creationId xmlns:a16="http://schemas.microsoft.com/office/drawing/2014/main" id="{B2455C00-04A2-4573-9590-160D93507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93431">
              <a:off x="6623237" y="681199"/>
              <a:ext cx="1728040" cy="15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7" name="Image 11">
              <a:extLst>
                <a:ext uri="{FF2B5EF4-FFF2-40B4-BE49-F238E27FC236}">
                  <a16:creationId xmlns:a16="http://schemas.microsoft.com/office/drawing/2014/main" id="{9C6F9C4A-E75B-4FA7-9B2B-E7C5D5AFD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0691" y="608447"/>
              <a:ext cx="1560565" cy="2122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8" name="Image 12">
              <a:extLst>
                <a:ext uri="{FF2B5EF4-FFF2-40B4-BE49-F238E27FC236}">
                  <a16:creationId xmlns:a16="http://schemas.microsoft.com/office/drawing/2014/main" id="{D2B0229B-6B58-47B1-9C04-70BD39FA1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50717">
              <a:off x="8813475" y="644109"/>
              <a:ext cx="1335009" cy="1424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e 26">
            <a:extLst>
              <a:ext uri="{FF2B5EF4-FFF2-40B4-BE49-F238E27FC236}">
                <a16:creationId xmlns:a16="http://schemas.microsoft.com/office/drawing/2014/main" id="{764D83DD-898E-4BB7-BF40-E36C33D45C5A}"/>
              </a:ext>
            </a:extLst>
          </p:cNvPr>
          <p:cNvGrpSpPr>
            <a:grpSpLocks/>
          </p:cNvGrpSpPr>
          <p:nvPr/>
        </p:nvGrpSpPr>
        <p:grpSpPr bwMode="auto">
          <a:xfrm>
            <a:off x="4450771" y="2844835"/>
            <a:ext cx="1630362" cy="1562286"/>
            <a:chOff x="4858247" y="2154609"/>
            <a:chExt cx="2730494" cy="2082281"/>
          </a:xfrm>
        </p:grpSpPr>
        <p:pic>
          <p:nvPicPr>
            <p:cNvPr id="2070" name="Image 13">
              <a:extLst>
                <a:ext uri="{FF2B5EF4-FFF2-40B4-BE49-F238E27FC236}">
                  <a16:creationId xmlns:a16="http://schemas.microsoft.com/office/drawing/2014/main" id="{8D8BBB3A-DE8E-4182-9479-B10421B2B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247" y="2762564"/>
              <a:ext cx="1335009" cy="1424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1" name="Image 14">
              <a:extLst>
                <a:ext uri="{FF2B5EF4-FFF2-40B4-BE49-F238E27FC236}">
                  <a16:creationId xmlns:a16="http://schemas.microsoft.com/office/drawing/2014/main" id="{7C524E8A-5439-4522-91E7-13D40D66B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1421" y="2154609"/>
              <a:ext cx="1787320" cy="2082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4" name="Groupe 27">
            <a:extLst>
              <a:ext uri="{FF2B5EF4-FFF2-40B4-BE49-F238E27FC236}">
                <a16:creationId xmlns:a16="http://schemas.microsoft.com/office/drawing/2014/main" id="{2594647C-18F7-4868-9295-CA8E887B506D}"/>
              </a:ext>
            </a:extLst>
          </p:cNvPr>
          <p:cNvGrpSpPr>
            <a:grpSpLocks/>
          </p:cNvGrpSpPr>
          <p:nvPr/>
        </p:nvGrpSpPr>
        <p:grpSpPr bwMode="auto">
          <a:xfrm>
            <a:off x="1993123" y="4496553"/>
            <a:ext cx="6813715" cy="1654953"/>
            <a:chOff x="385655" y="3790460"/>
            <a:chExt cx="10442166" cy="3020271"/>
          </a:xfrm>
        </p:grpSpPr>
        <p:pic>
          <p:nvPicPr>
            <p:cNvPr id="2059" name="Image 6">
              <a:extLst>
                <a:ext uri="{FF2B5EF4-FFF2-40B4-BE49-F238E27FC236}">
                  <a16:creationId xmlns:a16="http://schemas.microsoft.com/office/drawing/2014/main" id="{D4C3B9AE-0627-4E85-A967-BE6DE827A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099" y="4816483"/>
              <a:ext cx="1328481" cy="1429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Image 15">
              <a:extLst>
                <a:ext uri="{FF2B5EF4-FFF2-40B4-BE49-F238E27FC236}">
                  <a16:creationId xmlns:a16="http://schemas.microsoft.com/office/drawing/2014/main" id="{93D37257-0F5C-4E93-85DF-120E32849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655" y="4347386"/>
              <a:ext cx="1625034" cy="2463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Image 16">
              <a:extLst>
                <a:ext uri="{FF2B5EF4-FFF2-40B4-BE49-F238E27FC236}">
                  <a16:creationId xmlns:a16="http://schemas.microsoft.com/office/drawing/2014/main" id="{60826145-FB92-4E84-8527-E9C9C7D0E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009" y="4320757"/>
              <a:ext cx="868180" cy="1136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Image 17">
              <a:extLst>
                <a:ext uri="{FF2B5EF4-FFF2-40B4-BE49-F238E27FC236}">
                  <a16:creationId xmlns:a16="http://schemas.microsoft.com/office/drawing/2014/main" id="{299FF4A6-6EB0-4301-B057-5ABCC10F4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1991">
              <a:off x="2973598" y="4770626"/>
              <a:ext cx="1609741" cy="191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Image 18">
              <a:extLst>
                <a:ext uri="{FF2B5EF4-FFF2-40B4-BE49-F238E27FC236}">
                  <a16:creationId xmlns:a16="http://schemas.microsoft.com/office/drawing/2014/main" id="{EC0FFD83-C1CD-4CCB-B285-BEF4AD7A9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89808">
              <a:off x="4136149" y="4682020"/>
              <a:ext cx="1591840" cy="1892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Image 19">
              <a:extLst>
                <a:ext uri="{FF2B5EF4-FFF2-40B4-BE49-F238E27FC236}">
                  <a16:creationId xmlns:a16="http://schemas.microsoft.com/office/drawing/2014/main" id="{DC22520C-9BCD-48B4-BB0C-1605B3EA1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48799">
              <a:off x="5092018" y="4709575"/>
              <a:ext cx="1520669" cy="139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Image 20">
              <a:extLst>
                <a:ext uri="{FF2B5EF4-FFF2-40B4-BE49-F238E27FC236}">
                  <a16:creationId xmlns:a16="http://schemas.microsoft.com/office/drawing/2014/main" id="{B8BF2601-2F53-4387-BB8C-D1EC79548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52634">
              <a:off x="5905193" y="4736924"/>
              <a:ext cx="1335009" cy="1424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Image 21">
              <a:extLst>
                <a:ext uri="{FF2B5EF4-FFF2-40B4-BE49-F238E27FC236}">
                  <a16:creationId xmlns:a16="http://schemas.microsoft.com/office/drawing/2014/main" id="{55ED51F7-2F51-452A-861C-B064AFC76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4789">
              <a:off x="6860423" y="4708028"/>
              <a:ext cx="1384211" cy="14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Image 22">
              <a:extLst>
                <a:ext uri="{FF2B5EF4-FFF2-40B4-BE49-F238E27FC236}">
                  <a16:creationId xmlns:a16="http://schemas.microsoft.com/office/drawing/2014/main" id="{DB383B11-BB75-4DF7-830B-B2E0A64B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01064">
              <a:off x="7696630" y="4450580"/>
              <a:ext cx="1428686" cy="1726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Image 23">
              <a:extLst>
                <a:ext uri="{FF2B5EF4-FFF2-40B4-BE49-F238E27FC236}">
                  <a16:creationId xmlns:a16="http://schemas.microsoft.com/office/drawing/2014/main" id="{C2DB827B-1DFF-433D-A594-9D815C0B3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1460">
              <a:off x="8691380" y="4755621"/>
              <a:ext cx="1219470" cy="130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Image 24">
              <a:extLst>
                <a:ext uri="{FF2B5EF4-FFF2-40B4-BE49-F238E27FC236}">
                  <a16:creationId xmlns:a16="http://schemas.microsoft.com/office/drawing/2014/main" id="{0D42B749-5BAA-4CB6-AF83-9FD4EEAC7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3130" y="3790460"/>
              <a:ext cx="1054691" cy="233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5" name="Image 28">
            <a:extLst>
              <a:ext uri="{FF2B5EF4-FFF2-40B4-BE49-F238E27FC236}">
                <a16:creationId xmlns:a16="http://schemas.microsoft.com/office/drawing/2014/main" id="{B511FAF3-7F2B-4844-9FE6-12DCD40B61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963" y="449263"/>
            <a:ext cx="2325687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Image 30">
            <a:extLst>
              <a:ext uri="{FF2B5EF4-FFF2-40B4-BE49-F238E27FC236}">
                <a16:creationId xmlns:a16="http://schemas.microsoft.com/office/drawing/2014/main" id="{3546B228-6F50-40EB-B443-61F55EAFAC2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254000"/>
            <a:ext cx="197643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e 29">
            <a:extLst>
              <a:ext uri="{FF2B5EF4-FFF2-40B4-BE49-F238E27FC236}">
                <a16:creationId xmlns:a16="http://schemas.microsoft.com/office/drawing/2014/main" id="{B6B76330-4363-49DD-9F59-F7BC1558FE3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268538"/>
            <a:ext cx="398621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Image 31">
            <a:extLst>
              <a:ext uri="{FF2B5EF4-FFF2-40B4-BE49-F238E27FC236}">
                <a16:creationId xmlns:a16="http://schemas.microsoft.com/office/drawing/2014/main" id="{9AD9A184-D61A-4132-AABA-0CF540FE492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105150"/>
            <a:ext cx="203835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EAFD00-E3AA-4A1E-B843-4409EEC02DB4}" type="datetime1">
              <a:rPr lang="fr-CA" smtClean="0"/>
              <a:t>2020-04-10</a:t>
            </a:fld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93CF373-8052-4177-8483-6572E384209D}"/>
              </a:ext>
            </a:extLst>
          </p:cNvPr>
          <p:cNvSpPr txBox="1"/>
          <p:nvPr/>
        </p:nvSpPr>
        <p:spPr>
          <a:xfrm flipH="1">
            <a:off x="8990067" y="4990388"/>
            <a:ext cx="2063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/>
              <a:t>Les </a:t>
            </a:r>
            <a:r>
              <a:rPr lang="en-CA" sz="2800" b="1" dirty="0" err="1"/>
              <a:t>nombres</a:t>
            </a:r>
            <a:r>
              <a:rPr lang="en-CA" sz="2800" b="1" dirty="0"/>
              <a:t> de 1 à </a:t>
            </a:r>
            <a:r>
              <a:rPr lang="en-CA" sz="2800" b="1" dirty="0" smtClean="0"/>
              <a:t>800</a:t>
            </a:r>
            <a:endParaRPr lang="fr-CA" sz="2800" b="1" dirty="0"/>
          </a:p>
        </p:txBody>
      </p:sp>
      <p:sp>
        <p:nvSpPr>
          <p:cNvPr id="3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952680" y="5869857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fr-CA" dirty="0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">
            <a:extLst>
              <a:ext uri="{FF2B5EF4-FFF2-40B4-BE49-F238E27FC236}">
                <a16:creationId xmlns:a16="http://schemas.microsoft.com/office/drawing/2014/main" id="{8FD4743A-8B48-40DD-B90C-6C7F47D5B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6350"/>
            <a:ext cx="6477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Image 4">
            <a:extLst>
              <a:ext uri="{FF2B5EF4-FFF2-40B4-BE49-F238E27FC236}">
                <a16:creationId xmlns:a16="http://schemas.microsoft.com/office/drawing/2014/main" id="{6F8D3602-4209-446B-9106-9F6D4185E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871663"/>
            <a:ext cx="20478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Image 5">
            <a:extLst>
              <a:ext uri="{FF2B5EF4-FFF2-40B4-BE49-F238E27FC236}">
                <a16:creationId xmlns:a16="http://schemas.microsoft.com/office/drawing/2014/main" id="{782BCD65-B4C2-40E2-962C-D6DDE7E4F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5" y="1871663"/>
            <a:ext cx="20478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ZoneTexte 6">
            <a:extLst>
              <a:ext uri="{FF2B5EF4-FFF2-40B4-BE49-F238E27FC236}">
                <a16:creationId xmlns:a16="http://schemas.microsoft.com/office/drawing/2014/main" id="{3F814EA9-BAD0-4BF5-A3CE-1A55E605A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0" y="5803900"/>
            <a:ext cx="459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CA" altLang="fr-FR" sz="3200">
                <a:latin typeface="Dyslexie" pitchFamily="2" charset="0"/>
              </a:rPr>
              <a:t>rotation des bras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C2E71D-3C93-4A85-A612-937EA1B84A6A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1">
            <a:extLst>
              <a:ext uri="{FF2B5EF4-FFF2-40B4-BE49-F238E27FC236}">
                <a16:creationId xmlns:a16="http://schemas.microsoft.com/office/drawing/2014/main" id="{F1953EB8-4E29-4561-A271-6CFE6B683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793" y="736600"/>
            <a:ext cx="9650413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785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1B3301-10FE-4C7F-962A-1374E0998096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oneTexte 1">
            <a:extLst>
              <a:ext uri="{FF2B5EF4-FFF2-40B4-BE49-F238E27FC236}">
                <a16:creationId xmlns:a16="http://schemas.microsoft.com/office/drawing/2014/main" id="{15226BAC-8EA0-41DF-874E-BFBBFF567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256" y="735955"/>
            <a:ext cx="8091488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67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1B72CD-695A-4943-803F-97EF75B522D7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oneTexte 1">
            <a:extLst>
              <a:ext uri="{FF2B5EF4-FFF2-40B4-BE49-F238E27FC236}">
                <a16:creationId xmlns:a16="http://schemas.microsoft.com/office/drawing/2014/main" id="{98B251A8-40CD-447C-A6B9-9574E219A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700" y="735955"/>
            <a:ext cx="91186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470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6858B-FB80-43B6-B8F7-00702250F4B7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1">
            <a:extLst>
              <a:ext uri="{FF2B5EF4-FFF2-40B4-BE49-F238E27FC236}">
                <a16:creationId xmlns:a16="http://schemas.microsoft.com/office/drawing/2014/main" id="{F03CD01F-F57C-4808-B6F2-58AF7D444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153988"/>
            <a:ext cx="3752850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ZoneTexte 2">
            <a:extLst>
              <a:ext uri="{FF2B5EF4-FFF2-40B4-BE49-F238E27FC236}">
                <a16:creationId xmlns:a16="http://schemas.microsoft.com/office/drawing/2014/main" id="{C1A6E81F-D76A-4091-A22E-662B004E4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3825" y="5351463"/>
            <a:ext cx="44688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200">
                <a:latin typeface="Dyslexie" pitchFamily="2" charset="0"/>
              </a:rPr>
              <a:t>toucher les orteils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19024C-FF25-4637-BAAF-C34D988122D6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1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oneTexte 1">
            <a:extLst>
              <a:ext uri="{FF2B5EF4-FFF2-40B4-BE49-F238E27FC236}">
                <a16:creationId xmlns:a16="http://schemas.microsoft.com/office/drawing/2014/main" id="{A932D220-1CD4-4E10-8A71-7DC784495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256" y="736600"/>
            <a:ext cx="9022557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798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729CA-9DA1-4DC7-B26F-E638DE85A6F8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oneTexte 1">
            <a:extLst>
              <a:ext uri="{FF2B5EF4-FFF2-40B4-BE49-F238E27FC236}">
                <a16:creationId xmlns:a16="http://schemas.microsoft.com/office/drawing/2014/main" id="{F133855E-88D5-4A56-AF32-5658B9DB3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256" y="735806"/>
            <a:ext cx="8751094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245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6F825C-E594-4378-82D7-D9DB771C35A5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oneTexte 1">
            <a:extLst>
              <a:ext uri="{FF2B5EF4-FFF2-40B4-BE49-F238E27FC236}">
                <a16:creationId xmlns:a16="http://schemas.microsoft.com/office/drawing/2014/main" id="{F495392F-6925-4FE5-AD46-C1B2BD1AD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018" y="735955"/>
            <a:ext cx="9097963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521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B85AE-E562-4391-AA5C-8A2710D7B1D3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2">
            <a:extLst>
              <a:ext uri="{FF2B5EF4-FFF2-40B4-BE49-F238E27FC236}">
                <a16:creationId xmlns:a16="http://schemas.microsoft.com/office/drawing/2014/main" id="{524F0402-B1EE-480E-B85A-2B19A1034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850900"/>
            <a:ext cx="884555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ZoneTexte 3">
            <a:extLst>
              <a:ext uri="{FF2B5EF4-FFF2-40B4-BE49-F238E27FC236}">
                <a16:creationId xmlns:a16="http://schemas.microsoft.com/office/drawing/2014/main" id="{04FE8129-99BB-4215-945F-DFC738A25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763" y="6040438"/>
            <a:ext cx="5265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CA" altLang="fr-FR" sz="3200">
                <a:latin typeface="Dyslexie" pitchFamily="2" charset="0"/>
              </a:rPr>
              <a:t>redressement assis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0F533-D4FA-401E-BCF2-D392E9ECD0B6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1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oneTexte 1">
            <a:extLst>
              <a:ext uri="{FF2B5EF4-FFF2-40B4-BE49-F238E27FC236}">
                <a16:creationId xmlns:a16="http://schemas.microsoft.com/office/drawing/2014/main" id="{6F184F71-9412-49F2-BFBD-8DBC46458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81" y="735955"/>
            <a:ext cx="10790237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870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320E30-29D9-486F-AE27-6981A993F19C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e 1123">
            <a:extLst>
              <a:ext uri="{FF2B5EF4-FFF2-40B4-BE49-F238E27FC236}">
                <a16:creationId xmlns:a16="http://schemas.microsoft.com/office/drawing/2014/main" id="{8E7D9011-6279-4F40-8D3E-56A31910A9F7}"/>
              </a:ext>
            </a:extLst>
          </p:cNvPr>
          <p:cNvGrpSpPr>
            <a:grpSpLocks/>
          </p:cNvGrpSpPr>
          <p:nvPr/>
        </p:nvGrpSpPr>
        <p:grpSpPr bwMode="auto">
          <a:xfrm>
            <a:off x="196850" y="271463"/>
            <a:ext cx="11817350" cy="6281737"/>
            <a:chOff x="0" y="0"/>
            <a:chExt cx="7277100" cy="9772650"/>
          </a:xfrm>
        </p:grpSpPr>
        <p:pic>
          <p:nvPicPr>
            <p:cNvPr id="3076" name="Image 1124">
              <a:extLst>
                <a:ext uri="{FF2B5EF4-FFF2-40B4-BE49-F238E27FC236}">
                  <a16:creationId xmlns:a16="http://schemas.microsoft.com/office/drawing/2014/main" id="{84DFFBC1-C7E9-48A2-812A-DD4F53D42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277100" cy="9772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" name="Zone de texte 1024">
              <a:extLst>
                <a:ext uri="{FF2B5EF4-FFF2-40B4-BE49-F238E27FC236}">
                  <a16:creationId xmlns:a16="http://schemas.microsoft.com/office/drawing/2014/main" id="{E017C1F4-ED90-4A67-8B1C-27B5701EA4EE}"/>
                </a:ext>
              </a:extLst>
            </p:cNvPr>
            <p:cNvSpPr txBox="1"/>
            <p:nvPr/>
          </p:nvSpPr>
          <p:spPr>
            <a:xfrm>
              <a:off x="809436" y="847110"/>
              <a:ext cx="5658229" cy="807842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t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sz="1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sz="11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600" dirty="0">
                  <a:latin typeface="Architects Daughter" panose="02000505000000020004" pitchFamily="2" charset="0"/>
                  <a:ea typeface="Times New Roman" panose="02020603050405020304" pitchFamily="18" charset="0"/>
                </a:rPr>
                <a:t>Cathy Charrois</a:t>
              </a: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200" dirty="0">
                  <a:latin typeface="Architects Daughter" panose="02000505000000020004" pitchFamily="2" charset="0"/>
                  <a:ea typeface="Times New Roman" panose="02020603050405020304" pitchFamily="18" charset="0"/>
                </a:rPr>
                <a:t>(enseignante de 1</a:t>
              </a:r>
              <a:r>
                <a:rPr lang="fr-CA" sz="1200" baseline="30000" dirty="0">
                  <a:latin typeface="Architects Daughter" panose="02000505000000020004" pitchFamily="2" charset="0"/>
                  <a:ea typeface="Times New Roman" panose="02020603050405020304" pitchFamily="18" charset="0"/>
                </a:rPr>
                <a:t>re</a:t>
              </a:r>
              <a:r>
                <a:rPr lang="fr-CA" sz="1200" dirty="0">
                  <a:latin typeface="Architects Daughter" panose="02000505000000020004" pitchFamily="2" charset="0"/>
                  <a:ea typeface="Times New Roman" panose="02020603050405020304" pitchFamily="18" charset="0"/>
                </a:rPr>
                <a:t> année)</a:t>
              </a: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sz="1600" dirty="0">
                <a:latin typeface="Architects Daughter" panose="02000505000000020004" pitchFamily="2" charset="0"/>
                <a:ea typeface="Times New Roman" panose="02020603050405020304" pitchFamily="18" charset="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sz="1600" dirty="0">
                <a:latin typeface="Architects Daughter" panose="02000505000000020004" pitchFamily="2" charset="0"/>
                <a:ea typeface="Times New Roman" panose="02020603050405020304" pitchFamily="18" charset="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600" u="sng" dirty="0">
                  <a:latin typeface="Architects Daughter"/>
                  <a:ea typeface="Times New Roman" panose="02020603050405020304" pitchFamily="18" charset="0"/>
                </a:rPr>
                <a:t>Comment participer</a:t>
              </a:r>
              <a:r>
                <a:rPr lang="fr-CA" sz="1600" dirty="0">
                  <a:latin typeface="Architects Daughter"/>
                  <a:ea typeface="Times New Roman" panose="02020603050405020304" pitchFamily="18" charset="0"/>
                </a:rPr>
                <a:t> : Les enfants lisent les nombres qui apparaissent.  Lorsqu’un exercice est affiché, les enfants doivent l’exécuter.</a:t>
              </a:r>
              <a:endParaRPr lang="fr-CA" sz="1100" dirty="0">
                <a:latin typeface="Architects Daughter"/>
                <a:ea typeface="Times New Roman" panose="02020603050405020304" pitchFamily="18" charset="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3075" name="Image 1126">
            <a:extLst>
              <a:ext uri="{FF2B5EF4-FFF2-40B4-BE49-F238E27FC236}">
                <a16:creationId xmlns:a16="http://schemas.microsoft.com/office/drawing/2014/main" id="{5E43BAC1-3EF9-472F-8AC4-3E0D282A0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1223963"/>
            <a:ext cx="984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B39524-7600-4EFB-9630-D536C1020FE6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oneTexte 1">
            <a:extLst>
              <a:ext uri="{FF2B5EF4-FFF2-40B4-BE49-F238E27FC236}">
                <a16:creationId xmlns:a16="http://schemas.microsoft.com/office/drawing/2014/main" id="{65FF6AA5-D831-48AB-95AB-4803B5A38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337" y="735955"/>
            <a:ext cx="8823325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398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EFB222-492E-43D5-9000-297D52B4DD45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oneTexte 1">
            <a:extLst>
              <a:ext uri="{FF2B5EF4-FFF2-40B4-BE49-F238E27FC236}">
                <a16:creationId xmlns:a16="http://schemas.microsoft.com/office/drawing/2014/main" id="{363EB886-8264-409A-A7CD-C37B3C6FA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256" y="735806"/>
            <a:ext cx="8091487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196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97051F-4979-401B-ABDA-6ACA1D866BC0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1">
            <a:extLst>
              <a:ext uri="{FF2B5EF4-FFF2-40B4-BE49-F238E27FC236}">
                <a16:creationId xmlns:a16="http://schemas.microsoft.com/office/drawing/2014/main" id="{C1D31329-DD45-4D6E-AEFA-4F2B3B304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128588"/>
            <a:ext cx="5080000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ZoneTexte 2">
            <a:extLst>
              <a:ext uri="{FF2B5EF4-FFF2-40B4-BE49-F238E27FC236}">
                <a16:creationId xmlns:a16="http://schemas.microsoft.com/office/drawing/2014/main" id="{E67F0C7A-DE9D-4374-993A-09FB5AFED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2063" y="5537200"/>
            <a:ext cx="4425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CA" altLang="fr-FR" sz="2400">
                <a:latin typeface="Dyslexie" pitchFamily="2" charset="0"/>
              </a:rPr>
              <a:t>«Jumping Jack flash»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51463F-B3E8-4E46-A351-1BC1A4071C7E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10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oneTexte 1">
            <a:extLst>
              <a:ext uri="{FF2B5EF4-FFF2-40B4-BE49-F238E27FC236}">
                <a16:creationId xmlns:a16="http://schemas.microsoft.com/office/drawing/2014/main" id="{AA5786E8-3474-473E-907A-6CB134A92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256" y="735806"/>
            <a:ext cx="9394032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545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469F2-3875-4099-95C2-F79E38338E84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oneTexte 1">
            <a:extLst>
              <a:ext uri="{FF2B5EF4-FFF2-40B4-BE49-F238E27FC236}">
                <a16:creationId xmlns:a16="http://schemas.microsoft.com/office/drawing/2014/main" id="{C92C33A4-EDA8-4984-87D2-7526889CB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256" y="735955"/>
            <a:ext cx="8551069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208</a:t>
            </a:r>
            <a:endParaRPr lang="fr-CA" altLang="fr-FR" sz="239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06F270-2686-4D43-86A5-6B625253DD65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oneTexte 1">
            <a:extLst>
              <a:ext uri="{FF2B5EF4-FFF2-40B4-BE49-F238E27FC236}">
                <a16:creationId xmlns:a16="http://schemas.microsoft.com/office/drawing/2014/main" id="{4D8B38C3-8DFA-4729-A8CC-D50D39A43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7988" y="735955"/>
            <a:ext cx="13007976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629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1DA94C-9072-423B-801A-F810C1F6BF9A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1">
            <a:extLst>
              <a:ext uri="{FF2B5EF4-FFF2-40B4-BE49-F238E27FC236}">
                <a16:creationId xmlns:a16="http://schemas.microsoft.com/office/drawing/2014/main" id="{6F916D93-EAC5-4B35-B4AF-AC478DCA8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06375"/>
            <a:ext cx="4175125" cy="651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Image 2">
            <a:extLst>
              <a:ext uri="{FF2B5EF4-FFF2-40B4-BE49-F238E27FC236}">
                <a16:creationId xmlns:a16="http://schemas.microsoft.com/office/drawing/2014/main" id="{30EE93CE-7681-4510-8988-64EEBFE9F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5557838"/>
            <a:ext cx="336073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ZoneTexte 3">
            <a:extLst>
              <a:ext uri="{FF2B5EF4-FFF2-40B4-BE49-F238E27FC236}">
                <a16:creationId xmlns:a16="http://schemas.microsoft.com/office/drawing/2014/main" id="{99E06687-EA26-4D53-AF2F-AC40DD02D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175" y="4972050"/>
            <a:ext cx="49498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CA" altLang="fr-FR" sz="3200">
                <a:latin typeface="Dyslexie" pitchFamily="2" charset="0"/>
              </a:rPr>
              <a:t>sauter sur un pied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EA12A-ECE4-4D03-B056-9850669BD380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10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oneTexte 1">
            <a:extLst>
              <a:ext uri="{FF2B5EF4-FFF2-40B4-BE49-F238E27FC236}">
                <a16:creationId xmlns:a16="http://schemas.microsoft.com/office/drawing/2014/main" id="{19E0D596-9E74-47F9-A0D6-422D58D04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256" y="735806"/>
            <a:ext cx="9351169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354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48BE11-9DE4-4909-89C8-CC4C663F02C7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oneTexte 1">
            <a:extLst>
              <a:ext uri="{FF2B5EF4-FFF2-40B4-BE49-F238E27FC236}">
                <a16:creationId xmlns:a16="http://schemas.microsoft.com/office/drawing/2014/main" id="{4C5D5079-CF72-4762-8C29-770D81372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256" y="735806"/>
            <a:ext cx="8091488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140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B2F1B8-E11B-4F2C-B66C-35E0D84A9EDE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oneTexte 1">
            <a:extLst>
              <a:ext uri="{FF2B5EF4-FFF2-40B4-BE49-F238E27FC236}">
                <a16:creationId xmlns:a16="http://schemas.microsoft.com/office/drawing/2014/main" id="{BB03B8B0-562C-439F-ACDA-AE5C613C9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256" y="204787"/>
            <a:ext cx="8091487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41300" dirty="0" smtClean="0">
                <a:latin typeface="Comic Sans MS" panose="030F0702030302020204" pitchFamily="66" charset="0"/>
              </a:rPr>
              <a:t>86</a:t>
            </a:r>
            <a:endParaRPr lang="fr-CA" altLang="fr-FR" sz="413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1AAE7-917C-45DE-B90B-0A39A2159073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>
            <a:extLst>
              <a:ext uri="{FF2B5EF4-FFF2-40B4-BE49-F238E27FC236}">
                <a16:creationId xmlns:a16="http://schemas.microsoft.com/office/drawing/2014/main" id="{B7EB9D14-E4F5-4E80-9C2A-278FA62A6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736600"/>
            <a:ext cx="10587037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123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D82100-5E44-4036-B53F-5F5924181874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 1">
            <a:extLst>
              <a:ext uri="{FF2B5EF4-FFF2-40B4-BE49-F238E27FC236}">
                <a16:creationId xmlns:a16="http://schemas.microsoft.com/office/drawing/2014/main" id="{315DE4A9-2EE9-468A-9978-1032240B6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889000"/>
            <a:ext cx="932497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253B62-C58F-457B-ADCB-2F5DEC1C7940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10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oneTexte 1">
            <a:extLst>
              <a:ext uri="{FF2B5EF4-FFF2-40B4-BE49-F238E27FC236}">
                <a16:creationId xmlns:a16="http://schemas.microsoft.com/office/drawing/2014/main" id="{7DF1FB04-C451-459F-8AAE-2C756C40A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756" y="735806"/>
            <a:ext cx="8980487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846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616F38-7929-422B-AC0F-78CE416C416D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oneTexte 1">
            <a:extLst>
              <a:ext uri="{FF2B5EF4-FFF2-40B4-BE49-F238E27FC236}">
                <a16:creationId xmlns:a16="http://schemas.microsoft.com/office/drawing/2014/main" id="{B236CE62-EAB7-434D-B1FF-ACD44237F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837" y="735955"/>
            <a:ext cx="8950325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774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B329BB-9264-48C7-9E09-30FCA28B0020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oneTexte 1">
            <a:extLst>
              <a:ext uri="{FF2B5EF4-FFF2-40B4-BE49-F238E27FC236}">
                <a16:creationId xmlns:a16="http://schemas.microsoft.com/office/drawing/2014/main" id="{2A2D5E35-1528-4DA7-94B3-49EB62F43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668" y="735806"/>
            <a:ext cx="9872663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593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8858A5-69C2-47A6-B2D9-428F729231D4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 1">
            <a:extLst>
              <a:ext uri="{FF2B5EF4-FFF2-40B4-BE49-F238E27FC236}">
                <a16:creationId xmlns:a16="http://schemas.microsoft.com/office/drawing/2014/main" id="{7F2A68D7-0ED4-4D68-94F2-B20BFFD33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565150"/>
            <a:ext cx="9409112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ZoneTexte 2">
            <a:extLst>
              <a:ext uri="{FF2B5EF4-FFF2-40B4-BE49-F238E27FC236}">
                <a16:creationId xmlns:a16="http://schemas.microsoft.com/office/drawing/2014/main" id="{4BB80257-90C4-406F-A711-55E580884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4888" y="5922963"/>
            <a:ext cx="3567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CA" altLang="fr-FR" sz="3200">
                <a:latin typeface="Dyslexie" pitchFamily="2" charset="0"/>
              </a:rPr>
              <a:t>«push up»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6FDD20-2B2D-4578-9028-E7645E1DB68E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10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oneTexte 1">
            <a:extLst>
              <a:ext uri="{FF2B5EF4-FFF2-40B4-BE49-F238E27FC236}">
                <a16:creationId xmlns:a16="http://schemas.microsoft.com/office/drawing/2014/main" id="{2E1977DD-0DBF-4C9F-89E6-68A9D0A56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735955"/>
            <a:ext cx="902335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732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3DCDC7-F396-47C5-B273-D2585A6DBABD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oneTexte 1">
            <a:extLst>
              <a:ext uri="{FF2B5EF4-FFF2-40B4-BE49-F238E27FC236}">
                <a16:creationId xmlns:a16="http://schemas.microsoft.com/office/drawing/2014/main" id="{083E3908-DCCF-470C-86EF-3BE08936D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7" y="1174536"/>
            <a:ext cx="11566525" cy="450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28700" dirty="0" smtClean="0">
                <a:latin typeface="Comic Sans MS" panose="030F0702030302020204" pitchFamily="66" charset="0"/>
              </a:rPr>
              <a:t>674</a:t>
            </a:r>
            <a:endParaRPr lang="fr-CA" altLang="fr-FR" sz="287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629EE-C502-499D-8596-ED832A2EC493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oneTexte 1">
            <a:extLst>
              <a:ext uri="{FF2B5EF4-FFF2-40B4-BE49-F238E27FC236}">
                <a16:creationId xmlns:a16="http://schemas.microsoft.com/office/drawing/2014/main" id="{4FB0E853-F258-4ED7-856B-C6134DBC5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6" y="735955"/>
            <a:ext cx="8512968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392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D0B9CD-D3B5-4ED0-9AA9-CE88D39B8943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 1">
            <a:extLst>
              <a:ext uri="{FF2B5EF4-FFF2-40B4-BE49-F238E27FC236}">
                <a16:creationId xmlns:a16="http://schemas.microsoft.com/office/drawing/2014/main" id="{04256A98-83B9-4988-AE5E-5559C2CFE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103188"/>
            <a:ext cx="3663950" cy="6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ZoneTexte 2">
            <a:extLst>
              <a:ext uri="{FF2B5EF4-FFF2-40B4-BE49-F238E27FC236}">
                <a16:creationId xmlns:a16="http://schemas.microsoft.com/office/drawing/2014/main" id="{FC5994DB-0C4A-4C97-B09D-BC30F5EC5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963" y="5341938"/>
            <a:ext cx="4264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CA" altLang="fr-FR" sz="3200">
                <a:latin typeface="Dyslexie" pitchFamily="2" charset="0"/>
              </a:rPr>
              <a:t>courir sur place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DF490-CEF2-476C-81FC-69FE69BD5A03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10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oneTexte 1">
            <a:extLst>
              <a:ext uri="{FF2B5EF4-FFF2-40B4-BE49-F238E27FC236}">
                <a16:creationId xmlns:a16="http://schemas.microsoft.com/office/drawing/2014/main" id="{C229E60C-C5BB-4419-9D15-E629DA71B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256" y="735806"/>
            <a:ext cx="8091487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>
                <a:latin typeface="Comic Sans MS" panose="030F0702030302020204" pitchFamily="66" charset="0"/>
              </a:rPr>
              <a:t>3</a:t>
            </a:r>
            <a:r>
              <a:rPr lang="fr-CA" altLang="fr-FR" sz="34400" dirty="0" smtClean="0">
                <a:latin typeface="Comic Sans MS" panose="030F0702030302020204" pitchFamily="66" charset="0"/>
              </a:rPr>
              <a:t>18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D46D87-0BAD-403D-AEEC-9C78BF1F59BF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oneTexte 1">
            <a:extLst>
              <a:ext uri="{FF2B5EF4-FFF2-40B4-BE49-F238E27FC236}">
                <a16:creationId xmlns:a16="http://schemas.microsoft.com/office/drawing/2014/main" id="{59B96DD6-6939-42C0-895D-517209BCB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256" y="735806"/>
            <a:ext cx="8091487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>
                <a:latin typeface="Comic Sans MS" panose="030F0702030302020204" pitchFamily="66" charset="0"/>
              </a:rPr>
              <a:t>46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40CE40-D670-43C9-8F50-958AE7E71A45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oneTexte 1">
            <a:extLst>
              <a:ext uri="{FF2B5EF4-FFF2-40B4-BE49-F238E27FC236}">
                <a16:creationId xmlns:a16="http://schemas.microsoft.com/office/drawing/2014/main" id="{279B872C-78B5-41D2-A8E8-3D63440CF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8718" y="735806"/>
            <a:ext cx="9834563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890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5F697E-E886-4AFC-86B2-23F7E3D9C51A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oneTexte 1">
            <a:extLst>
              <a:ext uri="{FF2B5EF4-FFF2-40B4-BE49-F238E27FC236}">
                <a16:creationId xmlns:a16="http://schemas.microsoft.com/office/drawing/2014/main" id="{9948C753-C252-4898-A65F-DB94C560B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256" y="735955"/>
            <a:ext cx="8091488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116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316458-E9B6-4D08-9CC1-05C88723CA9A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 1">
            <a:extLst>
              <a:ext uri="{FF2B5EF4-FFF2-40B4-BE49-F238E27FC236}">
                <a16:creationId xmlns:a16="http://schemas.microsoft.com/office/drawing/2014/main" id="{6007ACB9-FFE8-49CF-90B2-936E36FE3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228600"/>
            <a:ext cx="336708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ZoneTexte 2">
            <a:extLst>
              <a:ext uri="{FF2B5EF4-FFF2-40B4-BE49-F238E27FC236}">
                <a16:creationId xmlns:a16="http://schemas.microsoft.com/office/drawing/2014/main" id="{11CC4DB3-C4C8-4782-BDA2-E9C2DBB1C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238" y="5962650"/>
            <a:ext cx="39608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CA" altLang="fr-FR" sz="3200">
                <a:latin typeface="Dyslexie" pitchFamily="2" charset="0"/>
              </a:rPr>
              <a:t>coude - genou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7C416-8D41-4C6A-8D90-57ACD25F1CC1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10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oneTexte 1">
            <a:extLst>
              <a:ext uri="{FF2B5EF4-FFF2-40B4-BE49-F238E27FC236}">
                <a16:creationId xmlns:a16="http://schemas.microsoft.com/office/drawing/2014/main" id="{B10434FD-E712-4470-86AA-275414B04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306" y="735806"/>
            <a:ext cx="9323387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64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5C290-110B-4B35-BF90-6642BB1267F6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oneTexte 1">
            <a:extLst>
              <a:ext uri="{FF2B5EF4-FFF2-40B4-BE49-F238E27FC236}">
                <a16:creationId xmlns:a16="http://schemas.microsoft.com/office/drawing/2014/main" id="{74DB6040-759C-4335-AAB3-3978295CD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735806"/>
            <a:ext cx="11036300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>
                <a:latin typeface="Comic Sans MS" panose="030F0702030302020204" pitchFamily="66" charset="0"/>
              </a:rPr>
              <a:t>93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1F2383-44BE-4A21-B453-79738483E6D1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oneTexte 1">
            <a:extLst>
              <a:ext uri="{FF2B5EF4-FFF2-40B4-BE49-F238E27FC236}">
                <a16:creationId xmlns:a16="http://schemas.microsoft.com/office/drawing/2014/main" id="{2FFD2993-0232-4429-83FB-D90393F12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256" y="735806"/>
            <a:ext cx="8091488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>
                <a:latin typeface="Comic Sans MS" panose="030F0702030302020204" pitchFamily="66" charset="0"/>
              </a:rPr>
              <a:t>77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1668C4-722A-4DEA-8E15-7DC012496519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 1">
            <a:extLst>
              <a:ext uri="{FF2B5EF4-FFF2-40B4-BE49-F238E27FC236}">
                <a16:creationId xmlns:a16="http://schemas.microsoft.com/office/drawing/2014/main" id="{9D5CA6C2-4510-439D-96CB-B47D8CB5A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588963"/>
            <a:ext cx="10171113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5CE5E1-E6B5-46E9-8C01-A2AF2E71C1EC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10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oneTexte 1">
            <a:extLst>
              <a:ext uri="{FF2B5EF4-FFF2-40B4-BE49-F238E27FC236}">
                <a16:creationId xmlns:a16="http://schemas.microsoft.com/office/drawing/2014/main" id="{0A86AB3A-003A-4F52-8B31-50254F103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7" y="735806"/>
            <a:ext cx="10055225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743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DDF96-723C-4467-A607-485F4E6DF6A4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oneTexte 1">
            <a:extLst>
              <a:ext uri="{FF2B5EF4-FFF2-40B4-BE49-F238E27FC236}">
                <a16:creationId xmlns:a16="http://schemas.microsoft.com/office/drawing/2014/main" id="{A8D83AA0-A5C8-4655-B74A-81187702E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568" y="735955"/>
            <a:ext cx="11726863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CA" altLang="fr-FR" sz="34400" dirty="0">
                <a:latin typeface="Comic Sans MS" panose="030F0702030302020204" pitchFamily="66" charset="0"/>
              </a:rPr>
              <a:t>2</a:t>
            </a:r>
            <a:r>
              <a:rPr lang="fr-CA" altLang="fr-FR" sz="34400" dirty="0" smtClean="0">
                <a:latin typeface="Comic Sans MS" panose="030F0702030302020204" pitchFamily="66" charset="0"/>
              </a:rPr>
              <a:t>92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EDFC4A-1458-44D1-AE55-29E5BA726E6C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oneTexte 1">
            <a:extLst>
              <a:ext uri="{FF2B5EF4-FFF2-40B4-BE49-F238E27FC236}">
                <a16:creationId xmlns:a16="http://schemas.microsoft.com/office/drawing/2014/main" id="{5FB9BC3F-3932-4B4E-A038-4A81D43BB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218" y="615184"/>
            <a:ext cx="7167563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>
                <a:latin typeface="Comic Sans MS" panose="030F0702030302020204" pitchFamily="66" charset="0"/>
              </a:rPr>
              <a:t>95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6BAF5C-F418-45FF-8865-36664A8FA866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1">
            <a:extLst>
              <a:ext uri="{FF2B5EF4-FFF2-40B4-BE49-F238E27FC236}">
                <a16:creationId xmlns:a16="http://schemas.microsoft.com/office/drawing/2014/main" id="{9EC7DE93-22DD-41AF-96A9-A0CB7ACFB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735955"/>
            <a:ext cx="104013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633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64E97B-FFDF-4C16-AC31-97C5ABD9C482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 1">
            <a:extLst>
              <a:ext uri="{FF2B5EF4-FFF2-40B4-BE49-F238E27FC236}">
                <a16:creationId xmlns:a16="http://schemas.microsoft.com/office/drawing/2014/main" id="{24F01C2B-9D2A-4F6D-9454-B615EECDA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228600"/>
            <a:ext cx="4775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634F9-A258-4787-8515-C4A644D05EC0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10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16">
            <a:extLst>
              <a:ext uri="{FF2B5EF4-FFF2-40B4-BE49-F238E27FC236}">
                <a16:creationId xmlns:a16="http://schemas.microsoft.com/office/drawing/2014/main" id="{A5AA6C43-9E91-4B41-88D4-66713E8A4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8" y="430213"/>
            <a:ext cx="9737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CA" altLang="fr-FR">
                <a:latin typeface="Architects Daughter" pitchFamily="2" charset="0"/>
                <a:cs typeface="Times New Roman" panose="02020603050405020304" pitchFamily="18" charset="0"/>
              </a:rPr>
              <a:t>Les images utilisées proviennent de ces artistes et/ou de ces sites</a:t>
            </a:r>
            <a:r>
              <a:rPr lang="fr-CA" altLang="fr-FR">
                <a:latin typeface="Architects Daughter" pitchFamily="2" charset="0"/>
                <a:ea typeface="Times New Roman" panose="02020603050405020304" pitchFamily="18" charset="0"/>
                <a:cs typeface="Cambria" panose="02040503050406030204" pitchFamily="18" charset="0"/>
              </a:rPr>
              <a:t> </a:t>
            </a:r>
            <a:r>
              <a:rPr lang="fr-CA" altLang="fr-FR">
                <a:latin typeface="Architects Daughter" pitchFamily="2" charset="0"/>
                <a:cs typeface="Times New Roman" panose="02020603050405020304" pitchFamily="18" charset="0"/>
              </a:rPr>
              <a:t>:</a:t>
            </a:r>
            <a:endParaRPr lang="fr-CA" altLang="fr-FR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4435" name="Rectangle 31">
            <a:extLst>
              <a:ext uri="{FF2B5EF4-FFF2-40B4-BE49-F238E27FC236}">
                <a16:creationId xmlns:a16="http://schemas.microsoft.com/office/drawing/2014/main" id="{0E71C1E8-602A-4C5E-ACD7-264DEBA88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" y="1103313"/>
            <a:ext cx="95758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CA" altLang="fr-FR" sz="1200">
                <a:latin typeface="Architects Daughter" pitchFamily="2" charset="0"/>
                <a:cs typeface="Times New Roman" panose="02020603050405020304" pitchFamily="18" charset="0"/>
                <a:hlinkClick r:id="rId2"/>
              </a:rPr>
              <a:t>http://thecreativechalkboard.blogspot.ca/</a:t>
            </a:r>
            <a:endParaRPr lang="fr-CA" altLang="fr-FR" sz="1100"/>
          </a:p>
          <a:p>
            <a:endParaRPr lang="fr-CA" altLang="fr-FR">
              <a:latin typeface="Arial" panose="020B0604020202020204" pitchFamily="34" charset="0"/>
            </a:endParaRPr>
          </a:p>
        </p:txBody>
      </p:sp>
      <p:pic>
        <p:nvPicPr>
          <p:cNvPr id="274436" name="Image 1028">
            <a:extLst>
              <a:ext uri="{FF2B5EF4-FFF2-40B4-BE49-F238E27FC236}">
                <a16:creationId xmlns:a16="http://schemas.microsoft.com/office/drawing/2014/main" id="{23C6CFEB-793F-48D9-91DA-8EFE718DF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97050"/>
            <a:ext cx="8461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37" name="Rectangle 32">
            <a:extLst>
              <a:ext uri="{FF2B5EF4-FFF2-40B4-BE49-F238E27FC236}">
                <a16:creationId xmlns:a16="http://schemas.microsoft.com/office/drawing/2014/main" id="{DC0879C4-4707-4A9F-B5D0-375BDEF7F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" y="1608138"/>
            <a:ext cx="9575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fr-CA" altLang="fr-FR"/>
          </a:p>
        </p:txBody>
      </p:sp>
      <p:sp>
        <p:nvSpPr>
          <p:cNvPr id="274438" name="Rectangle 19">
            <a:extLst>
              <a:ext uri="{FF2B5EF4-FFF2-40B4-BE49-F238E27FC236}">
                <a16:creationId xmlns:a16="http://schemas.microsoft.com/office/drawing/2014/main" id="{0B47F5A2-B3DD-47B5-A8AA-B9A828993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" y="1978025"/>
            <a:ext cx="248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CA" altLang="fr-FR" u="sng">
                <a:solidFill>
                  <a:srgbClr val="0563C1"/>
                </a:solidFill>
                <a:latin typeface="Architects Daughter" pitchFamily="2" charset="0"/>
                <a:cs typeface="Times New Roman" panose="02020603050405020304" pitchFamily="18" charset="0"/>
                <a:hlinkClick r:id="rId4"/>
              </a:rPr>
              <a:t>www.edu-clips.com</a:t>
            </a:r>
            <a:endParaRPr lang="fr-CA" altLang="fr-FR"/>
          </a:p>
        </p:txBody>
      </p:sp>
      <p:pic>
        <p:nvPicPr>
          <p:cNvPr id="274439" name="Image 35">
            <a:extLst>
              <a:ext uri="{FF2B5EF4-FFF2-40B4-BE49-F238E27FC236}">
                <a16:creationId xmlns:a16="http://schemas.microsoft.com/office/drawing/2014/main" id="{B6BC2276-A788-4946-A774-7A63EAAE7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893763"/>
            <a:ext cx="7159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40" name="Image 20">
            <a:extLst>
              <a:ext uri="{FF2B5EF4-FFF2-40B4-BE49-F238E27FC236}">
                <a16:creationId xmlns:a16="http://schemas.microsoft.com/office/drawing/2014/main" id="{FB66379C-F2CF-4E4D-BCA0-E0CA723A01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2847975"/>
            <a:ext cx="89376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41" name="Rectangle 21">
            <a:extLst>
              <a:ext uri="{FF2B5EF4-FFF2-40B4-BE49-F238E27FC236}">
                <a16:creationId xmlns:a16="http://schemas.microsoft.com/office/drawing/2014/main" id="{C491BF73-8420-419B-8BEF-8D3DA4346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8" y="3111500"/>
            <a:ext cx="3114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CA" altLang="fr-FR">
                <a:hlinkClick r:id="rId7"/>
              </a:rPr>
              <a:t>https://www.whimsyclips.com/</a:t>
            </a:r>
            <a:endParaRPr lang="fr-CA" altLang="fr-FR"/>
          </a:p>
          <a:p>
            <a:pPr eaLnBrk="1" hangingPunct="1"/>
            <a:endParaRPr lang="fr-CA" alt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EB32C2-43D7-44D9-A0CC-61A53F0222AA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1">
            <a:extLst>
              <a:ext uri="{FF2B5EF4-FFF2-40B4-BE49-F238E27FC236}">
                <a16:creationId xmlns:a16="http://schemas.microsoft.com/office/drawing/2014/main" id="{1C12F920-636C-4976-B1DE-3C4714F55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360363"/>
            <a:ext cx="3259138" cy="62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ZoneTexte 2">
            <a:extLst>
              <a:ext uri="{FF2B5EF4-FFF2-40B4-BE49-F238E27FC236}">
                <a16:creationId xmlns:a16="http://schemas.microsoft.com/office/drawing/2014/main" id="{09E98788-5E1B-40A3-8D4E-7D8B5ECBB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25" y="6061075"/>
            <a:ext cx="503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CA" altLang="fr-FR" sz="3200">
                <a:latin typeface="Dyslexie" pitchFamily="2" charset="0"/>
              </a:rPr>
              <a:t>marcher sur place</a:t>
            </a:r>
            <a:endParaRPr lang="fr-CA" altLang="fr-FR" sz="2400">
              <a:latin typeface="Dyslexie" pitchFamily="2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9935B2-2DAB-4447-82B3-399D7EB42C96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1">
            <a:extLst>
              <a:ext uri="{FF2B5EF4-FFF2-40B4-BE49-F238E27FC236}">
                <a16:creationId xmlns:a16="http://schemas.microsoft.com/office/drawing/2014/main" id="{E42F7B83-66F5-4934-98E7-ED7DE8B5E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2" y="1152822"/>
            <a:ext cx="11941175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104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943EBF-F722-42CE-BC78-CA083C747862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1">
            <a:extLst>
              <a:ext uri="{FF2B5EF4-FFF2-40B4-BE49-F238E27FC236}">
                <a16:creationId xmlns:a16="http://schemas.microsoft.com/office/drawing/2014/main" id="{81208F3F-41F7-413A-AF62-26C22CECA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735806"/>
            <a:ext cx="9498806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461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A2FA7-C23B-4A8B-9B9C-9DCA4E68D654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oneTexte 1">
            <a:extLst>
              <a:ext uri="{FF2B5EF4-FFF2-40B4-BE49-F238E27FC236}">
                <a16:creationId xmlns:a16="http://schemas.microsoft.com/office/drawing/2014/main" id="{830B13CD-FB0D-4F8C-865B-F302D5B9F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735955"/>
            <a:ext cx="1045845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CA" altLang="fr-FR" sz="34400" dirty="0" smtClean="0">
                <a:latin typeface="Comic Sans MS" panose="030F0702030302020204" pitchFamily="66" charset="0"/>
              </a:rPr>
              <a:t>768</a:t>
            </a:r>
            <a:endParaRPr lang="fr-CA" altLang="fr-FR" sz="344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1AEB0D-9FB3-40D8-9328-BF2B062E7721}" type="datetime1">
              <a:rPr lang="fr-CA" smtClean="0"/>
              <a:t>2020-04-10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Cathy Charrois</a:t>
            </a:r>
          </a:p>
        </p:txBody>
      </p:sp>
    </p:spTree>
  </p:cSld>
  <p:clrMapOvr>
    <a:masterClrMapping/>
  </p:clrMapOvr>
  <p:transition spd="slow" advClick="0" advTm="4000"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7668</TotalTime>
  <Words>281</Words>
  <Application>Microsoft Office PowerPoint</Application>
  <PresentationFormat>Grand écran</PresentationFormat>
  <Paragraphs>161</Paragraphs>
  <Slides>51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60" baseType="lpstr">
      <vt:lpstr>Architects Daughter</vt:lpstr>
      <vt:lpstr>Arial</vt:lpstr>
      <vt:lpstr>Calibri</vt:lpstr>
      <vt:lpstr>Calibri Light</vt:lpstr>
      <vt:lpstr>Cambria</vt:lpstr>
      <vt:lpstr>Comic Sans MS</vt:lpstr>
      <vt:lpstr>Dyslexie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Cathy Charrois</dc:creator>
  <cp:lastModifiedBy>Sicotte Julie</cp:lastModifiedBy>
  <cp:revision>150</cp:revision>
  <dcterms:created xsi:type="dcterms:W3CDTF">2016-11-30T01:23:45Z</dcterms:created>
  <dcterms:modified xsi:type="dcterms:W3CDTF">2020-04-11T00:10:48Z</dcterms:modified>
</cp:coreProperties>
</file>